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diagrams/layout2.xml" ContentType="application/vnd.openxmlformats-officedocument.drawingml.diagramLayout+xml"/>
  <Default Extension="doc" ContentType="application/msword"/>
  <Override PartName="/ppt/notesSlides/notesSlide6.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22"/>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7" d="100"/>
          <a:sy n="67" d="100"/>
        </p:scale>
        <p:origin x="-125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514FEC2-A66F-4C9E-B004-4BDD81C3F8B1}" type="doc">
      <dgm:prSet loTypeId="urn:microsoft.com/office/officeart/2005/8/layout/venn1" loCatId="relationship" qsTypeId="urn:microsoft.com/office/officeart/2005/8/quickstyle/simple1" qsCatId="simple" csTypeId="urn:microsoft.com/office/officeart/2005/8/colors/accent2_2" csCatId="accent2" phldr="1"/>
      <dgm:spPr/>
      <dgm:t>
        <a:bodyPr/>
        <a:lstStyle/>
        <a:p>
          <a:pPr rtl="1"/>
          <a:endParaRPr lang="ar-IQ"/>
        </a:p>
      </dgm:t>
    </dgm:pt>
    <dgm:pt modelId="{9C61C9AA-E22E-4E46-B149-506BFAD0BBCC}">
      <dgm:prSet/>
      <dgm:spPr/>
      <dgm:t>
        <a:bodyPr/>
        <a:lstStyle/>
        <a:p>
          <a:pPr rtl="1"/>
          <a:r>
            <a:rPr lang="en-US" b="1" dirty="0" smtClean="0"/>
            <a:t>Next lecture </a:t>
          </a:r>
          <a:br>
            <a:rPr lang="en-US" b="1" dirty="0" smtClean="0"/>
          </a:br>
          <a:r>
            <a:rPr lang="en-US" b="1" dirty="0" smtClean="0"/>
            <a:t>Management of CKD</a:t>
          </a:r>
          <a:endParaRPr lang="ar-IQ" b="1" dirty="0"/>
        </a:p>
      </dgm:t>
    </dgm:pt>
    <dgm:pt modelId="{C0CBA83A-7EE5-43BF-8F45-DB79F2080456}" type="parTrans" cxnId="{B9FE82D8-503C-486E-AC92-985C3506D577}">
      <dgm:prSet/>
      <dgm:spPr/>
      <dgm:t>
        <a:bodyPr/>
        <a:lstStyle/>
        <a:p>
          <a:pPr rtl="1"/>
          <a:endParaRPr lang="ar-IQ"/>
        </a:p>
      </dgm:t>
    </dgm:pt>
    <dgm:pt modelId="{1B6ECF67-75F2-4567-A2BF-A080225FCF9F}" type="sibTrans" cxnId="{B9FE82D8-503C-486E-AC92-985C3506D577}">
      <dgm:prSet/>
      <dgm:spPr/>
      <dgm:t>
        <a:bodyPr/>
        <a:lstStyle/>
        <a:p>
          <a:pPr rtl="1"/>
          <a:endParaRPr lang="ar-IQ"/>
        </a:p>
      </dgm:t>
    </dgm:pt>
    <dgm:pt modelId="{69B3F140-75A4-4CF4-A924-0F18FFBE7DB1}" type="pres">
      <dgm:prSet presAssocID="{7514FEC2-A66F-4C9E-B004-4BDD81C3F8B1}" presName="compositeShape" presStyleCnt="0">
        <dgm:presLayoutVars>
          <dgm:chMax val="7"/>
          <dgm:dir/>
          <dgm:resizeHandles val="exact"/>
        </dgm:presLayoutVars>
      </dgm:prSet>
      <dgm:spPr/>
      <dgm:t>
        <a:bodyPr/>
        <a:lstStyle/>
        <a:p>
          <a:pPr rtl="1"/>
          <a:endParaRPr lang="ar-IQ"/>
        </a:p>
      </dgm:t>
    </dgm:pt>
    <dgm:pt modelId="{688C4786-0123-445B-956F-FC73531E5B43}" type="pres">
      <dgm:prSet presAssocID="{9C61C9AA-E22E-4E46-B149-506BFAD0BBCC}" presName="circ1TxSh" presStyleLbl="vennNode1" presStyleIdx="0" presStyleCnt="1" custScaleX="248999" custLinFactNeighborX="-228" custLinFactNeighborY="-2094"/>
      <dgm:spPr/>
      <dgm:t>
        <a:bodyPr/>
        <a:lstStyle/>
        <a:p>
          <a:pPr rtl="1"/>
          <a:endParaRPr lang="ar-IQ"/>
        </a:p>
      </dgm:t>
    </dgm:pt>
  </dgm:ptLst>
  <dgm:cxnLst>
    <dgm:cxn modelId="{B9FE82D8-503C-486E-AC92-985C3506D577}" srcId="{7514FEC2-A66F-4C9E-B004-4BDD81C3F8B1}" destId="{9C61C9AA-E22E-4E46-B149-506BFAD0BBCC}" srcOrd="0" destOrd="0" parTransId="{C0CBA83A-7EE5-43BF-8F45-DB79F2080456}" sibTransId="{1B6ECF67-75F2-4567-A2BF-A080225FCF9F}"/>
    <dgm:cxn modelId="{F789756F-684E-4568-9BA0-17BEA8EB047B}" type="presOf" srcId="{7514FEC2-A66F-4C9E-B004-4BDD81C3F8B1}" destId="{69B3F140-75A4-4CF4-A924-0F18FFBE7DB1}" srcOrd="0" destOrd="0" presId="urn:microsoft.com/office/officeart/2005/8/layout/venn1"/>
    <dgm:cxn modelId="{D0D004EC-4544-4CBC-9E0D-6E6536FE6CB9}" type="presOf" srcId="{9C61C9AA-E22E-4E46-B149-506BFAD0BBCC}" destId="{688C4786-0123-445B-956F-FC73531E5B43}" srcOrd="0" destOrd="0" presId="urn:microsoft.com/office/officeart/2005/8/layout/venn1"/>
    <dgm:cxn modelId="{793397C3-EA4B-4727-ACAB-8F42841B83AE}" type="presParOf" srcId="{69B3F140-75A4-4CF4-A924-0F18FFBE7DB1}" destId="{688C4786-0123-445B-956F-FC73531E5B43}" srcOrd="0" destOrd="0" presId="urn:microsoft.com/office/officeart/2005/8/layout/venn1"/>
  </dgm:cxnLst>
  <dgm:bg/>
  <dgm:whole/>
</dgm:dataModel>
</file>

<file path=ppt/diagrams/data2.xml><?xml version="1.0" encoding="utf-8"?>
<dgm:dataModel xmlns:dgm="http://schemas.openxmlformats.org/drawingml/2006/diagram" xmlns:a="http://schemas.openxmlformats.org/drawingml/2006/main">
  <dgm:ptLst>
    <dgm:pt modelId="{1A918361-A1CC-4C10-A80D-E0EF113B90E4}" type="doc">
      <dgm:prSet loTypeId="urn:microsoft.com/office/officeart/2005/8/layout/lProcess3" loCatId="process" qsTypeId="urn:microsoft.com/office/officeart/2005/8/quickstyle/simple1" qsCatId="simple" csTypeId="urn:microsoft.com/office/officeart/2005/8/colors/accent1_2" csCatId="accent1"/>
      <dgm:spPr/>
      <dgm:t>
        <a:bodyPr/>
        <a:lstStyle/>
        <a:p>
          <a:pPr rtl="1"/>
          <a:endParaRPr lang="ar-IQ"/>
        </a:p>
      </dgm:t>
    </dgm:pt>
    <dgm:pt modelId="{9BA67CD0-C34B-489B-A8B9-4268C637A911}">
      <dgm:prSet/>
      <dgm:spPr/>
      <dgm:t>
        <a:bodyPr/>
        <a:lstStyle/>
        <a:p>
          <a:pPr rtl="1"/>
          <a:r>
            <a:rPr lang="en-US" b="1" dirty="0" smtClean="0"/>
            <a:t>Thank you</a:t>
          </a:r>
          <a:endParaRPr lang="ar-IQ" b="1" dirty="0"/>
        </a:p>
      </dgm:t>
    </dgm:pt>
    <dgm:pt modelId="{1F4EF212-C943-431D-89AB-35C4AFEAAA91}" type="parTrans" cxnId="{5671FDEE-D19B-4B71-835D-02BC6A004FA2}">
      <dgm:prSet/>
      <dgm:spPr/>
      <dgm:t>
        <a:bodyPr/>
        <a:lstStyle/>
        <a:p>
          <a:pPr rtl="1"/>
          <a:endParaRPr lang="ar-IQ"/>
        </a:p>
      </dgm:t>
    </dgm:pt>
    <dgm:pt modelId="{1BE02BE2-5F25-4E84-B0C9-1D1FC1C2642A}" type="sibTrans" cxnId="{5671FDEE-D19B-4B71-835D-02BC6A004FA2}">
      <dgm:prSet/>
      <dgm:spPr/>
      <dgm:t>
        <a:bodyPr/>
        <a:lstStyle/>
        <a:p>
          <a:pPr rtl="1"/>
          <a:endParaRPr lang="ar-IQ"/>
        </a:p>
      </dgm:t>
    </dgm:pt>
    <dgm:pt modelId="{B042F8DA-A934-4A54-9D2F-DF61E42693D9}" type="pres">
      <dgm:prSet presAssocID="{1A918361-A1CC-4C10-A80D-E0EF113B90E4}" presName="Name0" presStyleCnt="0">
        <dgm:presLayoutVars>
          <dgm:chPref val="3"/>
          <dgm:dir/>
          <dgm:animLvl val="lvl"/>
          <dgm:resizeHandles/>
        </dgm:presLayoutVars>
      </dgm:prSet>
      <dgm:spPr/>
      <dgm:t>
        <a:bodyPr/>
        <a:lstStyle/>
        <a:p>
          <a:pPr rtl="1"/>
          <a:endParaRPr lang="ar-IQ"/>
        </a:p>
      </dgm:t>
    </dgm:pt>
    <dgm:pt modelId="{9F9992C4-6A8D-4546-B07F-669D7D9B80FF}" type="pres">
      <dgm:prSet presAssocID="{9BA67CD0-C34B-489B-A8B9-4268C637A911}" presName="horFlow" presStyleCnt="0"/>
      <dgm:spPr/>
    </dgm:pt>
    <dgm:pt modelId="{04DD9931-7604-411C-9488-1A266B4EC9FC}" type="pres">
      <dgm:prSet presAssocID="{9BA67CD0-C34B-489B-A8B9-4268C637A911}" presName="bigChev" presStyleLbl="node1" presStyleIdx="0" presStyleCnt="1"/>
      <dgm:spPr/>
      <dgm:t>
        <a:bodyPr/>
        <a:lstStyle/>
        <a:p>
          <a:pPr rtl="1"/>
          <a:endParaRPr lang="ar-IQ"/>
        </a:p>
      </dgm:t>
    </dgm:pt>
  </dgm:ptLst>
  <dgm:cxnLst>
    <dgm:cxn modelId="{4BE1D67C-F58E-421F-B310-A2B950EB0CBE}" type="presOf" srcId="{9BA67CD0-C34B-489B-A8B9-4268C637A911}" destId="{04DD9931-7604-411C-9488-1A266B4EC9FC}" srcOrd="0" destOrd="0" presId="urn:microsoft.com/office/officeart/2005/8/layout/lProcess3"/>
    <dgm:cxn modelId="{2513BF9B-EA8A-4D4B-97F9-48094F3ECC27}" type="presOf" srcId="{1A918361-A1CC-4C10-A80D-E0EF113B90E4}" destId="{B042F8DA-A934-4A54-9D2F-DF61E42693D9}" srcOrd="0" destOrd="0" presId="urn:microsoft.com/office/officeart/2005/8/layout/lProcess3"/>
    <dgm:cxn modelId="{5671FDEE-D19B-4B71-835D-02BC6A004FA2}" srcId="{1A918361-A1CC-4C10-A80D-E0EF113B90E4}" destId="{9BA67CD0-C34B-489B-A8B9-4268C637A911}" srcOrd="0" destOrd="0" parTransId="{1F4EF212-C943-431D-89AB-35C4AFEAAA91}" sibTransId="{1BE02BE2-5F25-4E84-B0C9-1D1FC1C2642A}"/>
    <dgm:cxn modelId="{914CC27D-B576-4C7B-8E9B-7AD18000C7C0}" type="presParOf" srcId="{B042F8DA-A934-4A54-9D2F-DF61E42693D9}" destId="{9F9992C4-6A8D-4546-B07F-669D7D9B80FF}" srcOrd="0" destOrd="0" presId="urn:microsoft.com/office/officeart/2005/8/layout/lProcess3"/>
    <dgm:cxn modelId="{CB48842F-7B28-42B8-BA7A-B0EBF021CF10}" type="presParOf" srcId="{9F9992C4-6A8D-4546-B07F-669D7D9B80FF}" destId="{04DD9931-7604-411C-9488-1A266B4EC9FC}" srcOrd="0" destOrd="0" presId="urn:microsoft.com/office/officeart/2005/8/layout/lProcess3"/>
  </dgm:cxnLst>
  <dgm:bg/>
  <dgm:whole/>
</dgm:dataModel>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4231395-E539-4BC5-BEF9-EEFA9B7E3A6E}" type="datetimeFigureOut">
              <a:rPr lang="ar-IQ" smtClean="0"/>
              <a:t>04/03/1437</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49E87A89-A123-45BE-8861-F60A82509B6B}" type="slidenum">
              <a:rPr lang="ar-IQ" smtClean="0"/>
              <a:t>‹#›</a:t>
            </a:fld>
            <a:endParaRPr lang="ar-IQ"/>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6480E876-EAEC-4A18-B186-715AFCBD97C3}" type="slidenum">
              <a:rPr lang="en-US" smtClean="0"/>
              <a:pPr/>
              <a:t>1</a:t>
            </a:fld>
            <a:endParaRPr lang="en-US"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endParaRPr lang="ar-IQ"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630D67-7D1A-4FB9-90F8-3DCC606ED65C}" type="slidenum">
              <a:rPr lang="en-US"/>
              <a:pPr/>
              <a:t>2</a:t>
            </a:fld>
            <a:endParaRPr lang="en-US"/>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p:txBody>
          <a:bodyPr/>
          <a:lstStyle/>
          <a:p>
            <a:r>
              <a:rPr lang="en-US"/>
              <a:t>Most common finding: persistent albuminuria</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DEAA4FC7-FC29-47B5-92DF-D1B730B18A80}" type="slidenum">
              <a:rPr lang="en-US"/>
              <a:pPr/>
              <a:t>5</a:t>
            </a:fld>
            <a:endParaRPr lang="en-US"/>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buFontTx/>
              <a:buChar char="•"/>
            </a:pPr>
            <a:r>
              <a:rPr lang="en-US" smtClean="0">
                <a:latin typeface="Arial" pitchFamily="34" charset="0"/>
              </a:rPr>
              <a:t>CKD is increasing In the US and the world.  Over 20 million americans have some degree of renal insufficiency….That is 1 in 8 people.  </a:t>
            </a:r>
          </a:p>
          <a:p>
            <a:pPr eaLnBrk="1" hangingPunct="1">
              <a:buFontTx/>
              <a:buChar char="•"/>
            </a:pPr>
            <a:r>
              <a:rPr lang="en-US" smtClean="0">
                <a:latin typeface="Arial" pitchFamily="34" charset="0"/>
              </a:rPr>
              <a:t>Another 20 million people are at risk of kidney disease.  </a:t>
            </a:r>
          </a:p>
          <a:p>
            <a:pPr eaLnBrk="1" hangingPunct="1">
              <a:buFontTx/>
              <a:buChar char="•"/>
            </a:pPr>
            <a:r>
              <a:rPr lang="en-US" smtClean="0">
                <a:latin typeface="Arial" pitchFamily="34" charset="0"/>
              </a:rPr>
              <a:t>The two leading causes of CKD are hypertension and diabetes with 23% of all Americans having hypertension and 16 million Americans having diabetes.  The number of people in America with these risk factors is steadily growing and therefore the CKD population will continue to grow.  </a:t>
            </a:r>
          </a:p>
          <a:p>
            <a:pPr eaLnBrk="1" hangingPunct="1">
              <a:buFontTx/>
              <a:buChar char="•"/>
            </a:pPr>
            <a:r>
              <a:rPr lang="en-US" smtClean="0">
                <a:latin typeface="Arial" pitchFamily="34" charset="0"/>
              </a:rPr>
              <a:t>Hypertension and Diabetes are also independent risk factors for cardiovascular disease.  These risk factors make the CKD population at a higher morbidity and mortality rate.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EEBF55C3-22DF-4A8B-B768-3E188DDDE25E}" type="slidenum">
              <a:rPr lang="en-US"/>
              <a:pPr/>
              <a:t>9</a:t>
            </a:fld>
            <a:endParaRPr lang="en-US"/>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r>
              <a:rPr lang="en-US" smtClean="0">
                <a:latin typeface="Arial" pitchFamily="34" charset="0"/>
              </a:rPr>
              <a:t>This is the question most patients ask.  We review kidney function and the stages of kidney disease.  We review how this calculation works and that is based on both kidneys.  We discuss that the stages are generally progressive but that patients can impact or slow the progression of kidney disease with diet, medications and healthy behaviors.  Patients need to be informed and ask lots of questions of their health care team and physicians.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2C73EF-0859-4712-99A2-C37972578957}" type="slidenum">
              <a:rPr lang="en-US"/>
              <a:pPr/>
              <a:t>15</a:t>
            </a:fld>
            <a:endParaRPr lang="en-US"/>
          </a:p>
        </p:txBody>
      </p:sp>
      <p:sp>
        <p:nvSpPr>
          <p:cNvPr id="140290" name="Rectangle 2"/>
          <p:cNvSpPr>
            <a:spLocks noGrp="1" noRot="1" noChangeAspect="1" noChangeArrowheads="1" noTextEdit="1"/>
          </p:cNvSpPr>
          <p:nvPr>
            <p:ph type="sldImg"/>
          </p:nvPr>
        </p:nvSpPr>
        <p:spPr>
          <a:ln/>
        </p:spPr>
      </p:sp>
      <p:sp>
        <p:nvSpPr>
          <p:cNvPr id="140291" name="Rectangle 3"/>
          <p:cNvSpPr>
            <a:spLocks noGrp="1" noChangeArrowheads="1"/>
          </p:cNvSpPr>
          <p:nvPr>
            <p:ph type="body" idx="1"/>
          </p:nvPr>
        </p:nvSpPr>
        <p:spPr/>
        <p:txBody>
          <a:bodyPr/>
          <a:lstStyle/>
          <a:p>
            <a:endParaRPr lang="ar-IQ"/>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D4FAD767-91B6-47C6-A128-C9A5078511AD}" type="slidenum">
              <a:rPr lang="ar-SA" smtClean="0"/>
              <a:pPr/>
              <a:t>17</a:t>
            </a:fld>
            <a:endParaRPr lang="en-US" smtClean="0"/>
          </a:p>
        </p:txBody>
      </p:sp>
      <p:sp>
        <p:nvSpPr>
          <p:cNvPr id="4710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7108" name="Rectangle 3"/>
          <p:cNvSpPr>
            <a:spLocks noGrp="1" noChangeArrowheads="1"/>
          </p:cNvSpPr>
          <p:nvPr>
            <p:ph type="body" idx="1"/>
          </p:nvPr>
        </p:nvSpPr>
        <p:spPr bwMode="auto">
          <a:noFill/>
        </p:spPr>
        <p:txBody>
          <a:bodyPr/>
          <a:lstStyle/>
          <a:p>
            <a:pPr eaLnBrk="1" hangingPunct="1">
              <a:spcBef>
                <a:spcPct val="0"/>
              </a:spcBef>
            </a:pPr>
            <a:endParaRPr lang="ar-IQ"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2" name="Group 2"/>
          <p:cNvGrpSpPr>
            <a:grpSpLocks/>
          </p:cNvGrpSpPr>
          <p:nvPr/>
        </p:nvGrpSpPr>
        <p:grpSpPr bwMode="auto">
          <a:xfrm>
            <a:off x="0" y="1422400"/>
            <a:ext cx="9147175" cy="5435600"/>
            <a:chOff x="0" y="896"/>
            <a:chExt cx="5762" cy="3424"/>
          </a:xfrm>
        </p:grpSpPr>
        <p:grpSp>
          <p:nvGrpSpPr>
            <p:cNvPr id="3" name="Group 3"/>
            <p:cNvGrpSpPr>
              <a:grpSpLocks/>
            </p:cNvGrpSpPr>
            <p:nvPr userDrawn="1"/>
          </p:nvGrpSpPr>
          <p:grpSpPr bwMode="auto">
            <a:xfrm>
              <a:off x="20" y="896"/>
              <a:ext cx="5742" cy="3424"/>
              <a:chOff x="20" y="896"/>
              <a:chExt cx="5742" cy="3424"/>
            </a:xfrm>
          </p:grpSpPr>
          <p:sp>
            <p:nvSpPr>
              <p:cNvPr id="4100" name="Freeform 4"/>
              <p:cNvSpPr>
                <a:spLocks/>
              </p:cNvSpPr>
              <p:nvPr/>
            </p:nvSpPr>
            <p:spPr bwMode="hidden">
              <a:xfrm>
                <a:off x="1399" y="1116"/>
                <a:ext cx="2815" cy="2110"/>
              </a:xfrm>
              <a:custGeom>
                <a:avLst/>
                <a:gdLst/>
                <a:ahLst/>
                <a:cxnLst>
                  <a:cxn ang="0">
                    <a:pos x="950" y="85"/>
                  </a:cxn>
                  <a:cxn ang="0">
                    <a:pos x="628" y="438"/>
                  </a:cxn>
                  <a:cxn ang="0">
                    <a:pos x="66" y="471"/>
                  </a:cxn>
                  <a:cxn ang="0">
                    <a:pos x="0" y="627"/>
                  </a:cxn>
                  <a:cxn ang="0">
                    <a:pos x="372" y="1026"/>
                  </a:cxn>
                  <a:cxn ang="0">
                    <a:pos x="611" y="902"/>
                  </a:cxn>
                  <a:cxn ang="0">
                    <a:pos x="992" y="1085"/>
                  </a:cxn>
                  <a:cxn ang="0">
                    <a:pos x="1116" y="1339"/>
                  </a:cxn>
                  <a:cxn ang="0">
                    <a:pos x="1083" y="1450"/>
                  </a:cxn>
                  <a:cxn ang="0">
                    <a:pos x="1124" y="1659"/>
                  </a:cxn>
                  <a:cxn ang="0">
                    <a:pos x="1149" y="1999"/>
                  </a:cxn>
                  <a:cxn ang="0">
                    <a:pos x="1463" y="2110"/>
                  </a:cxn>
                  <a:cxn ang="0">
                    <a:pos x="1686" y="2025"/>
                  </a:cxn>
                  <a:cxn ang="0">
                    <a:pos x="1603" y="1777"/>
                  </a:cxn>
                  <a:cxn ang="0">
                    <a:pos x="1991" y="1555"/>
                  </a:cxn>
                  <a:cxn ang="0">
                    <a:pos x="2281" y="1542"/>
                  </a:cxn>
                  <a:cxn ang="0">
                    <a:pos x="2446" y="1359"/>
                  </a:cxn>
                  <a:cxn ang="0">
                    <a:pos x="2361" y="1001"/>
                  </a:cxn>
                  <a:cxn ang="0">
                    <a:pos x="2606" y="893"/>
                  </a:cxn>
                  <a:cxn ang="0">
                    <a:pos x="2815" y="454"/>
                  </a:cxn>
                  <a:cxn ang="0">
                    <a:pos x="2518" y="0"/>
                  </a:cxn>
                </a:cxnLst>
                <a:rect l="0" t="0" r="r" b="b"/>
                <a:pathLst>
                  <a:path w="2815" h="2110">
                    <a:moveTo>
                      <a:pt x="950" y="85"/>
                    </a:moveTo>
                    <a:lnTo>
                      <a:pt x="628" y="438"/>
                    </a:lnTo>
                    <a:lnTo>
                      <a:pt x="66" y="471"/>
                    </a:lnTo>
                    <a:lnTo>
                      <a:pt x="0" y="627"/>
                    </a:lnTo>
                    <a:lnTo>
                      <a:pt x="372" y="1026"/>
                    </a:lnTo>
                    <a:lnTo>
                      <a:pt x="611" y="902"/>
                    </a:lnTo>
                    <a:lnTo>
                      <a:pt x="992" y="1085"/>
                    </a:lnTo>
                    <a:lnTo>
                      <a:pt x="1116" y="1339"/>
                    </a:lnTo>
                    <a:lnTo>
                      <a:pt x="1083" y="1450"/>
                    </a:lnTo>
                    <a:lnTo>
                      <a:pt x="1124" y="1659"/>
                    </a:lnTo>
                    <a:lnTo>
                      <a:pt x="1149" y="1999"/>
                    </a:lnTo>
                    <a:lnTo>
                      <a:pt x="1463" y="2110"/>
                    </a:lnTo>
                    <a:lnTo>
                      <a:pt x="1686" y="2025"/>
                    </a:lnTo>
                    <a:lnTo>
                      <a:pt x="1603" y="1777"/>
                    </a:lnTo>
                    <a:lnTo>
                      <a:pt x="1991" y="1555"/>
                    </a:lnTo>
                    <a:lnTo>
                      <a:pt x="2281" y="1542"/>
                    </a:lnTo>
                    <a:lnTo>
                      <a:pt x="2446" y="1359"/>
                    </a:lnTo>
                    <a:lnTo>
                      <a:pt x="2361" y="1001"/>
                    </a:lnTo>
                    <a:lnTo>
                      <a:pt x="2606" y="893"/>
                    </a:lnTo>
                    <a:lnTo>
                      <a:pt x="2815" y="454"/>
                    </a:lnTo>
                    <a:lnTo>
                      <a:pt x="2518" y="0"/>
                    </a:lnTo>
                  </a:path>
                </a:pathLst>
              </a:custGeom>
              <a:noFill/>
              <a:ln w="15240" cap="flat" cmpd="sng">
                <a:solidFill>
                  <a:schemeClr val="bg2"/>
                </a:solidFill>
                <a:prstDash val="solid"/>
                <a:round/>
                <a:headEnd type="none" w="med" len="med"/>
                <a:tailEnd type="none" w="med" len="med"/>
              </a:ln>
              <a:effectLst/>
            </p:spPr>
            <p:txBody>
              <a:bodyPr/>
              <a:lstStyle/>
              <a:p>
                <a:endParaRPr lang="ar-IQ"/>
              </a:p>
            </p:txBody>
          </p:sp>
          <p:sp>
            <p:nvSpPr>
              <p:cNvPr id="4101" name="Freeform 5"/>
              <p:cNvSpPr>
                <a:spLocks/>
              </p:cNvSpPr>
              <p:nvPr/>
            </p:nvSpPr>
            <p:spPr bwMode="hidden">
              <a:xfrm>
                <a:off x="672" y="1116"/>
                <a:ext cx="3966" cy="2366"/>
              </a:xfrm>
              <a:custGeom>
                <a:avLst/>
                <a:gdLst/>
                <a:ahLst/>
                <a:cxnLst>
                  <a:cxn ang="0">
                    <a:pos x="1423" y="65"/>
                  </a:cxn>
                  <a:cxn ang="0">
                    <a:pos x="1148" y="262"/>
                  </a:cxn>
                  <a:cxn ang="0">
                    <a:pos x="934" y="216"/>
                  </a:cxn>
                  <a:cxn ang="0">
                    <a:pos x="529" y="314"/>
                  </a:cxn>
                  <a:cxn ang="0">
                    <a:pos x="174" y="327"/>
                  </a:cxn>
                  <a:cxn ang="0">
                    <a:pos x="0" y="628"/>
                  </a:cxn>
                  <a:cxn ang="0">
                    <a:pos x="91" y="726"/>
                  </a:cxn>
                  <a:cxn ang="0">
                    <a:pos x="231" y="654"/>
                  </a:cxn>
                  <a:cxn ang="0">
                    <a:pos x="430" y="687"/>
                  </a:cxn>
                  <a:cxn ang="0">
                    <a:pos x="504" y="850"/>
                  </a:cxn>
                  <a:cxn ang="0">
                    <a:pos x="347" y="1020"/>
                  </a:cxn>
                  <a:cxn ang="0">
                    <a:pos x="529" y="1144"/>
                  </a:cxn>
                  <a:cxn ang="0">
                    <a:pos x="727" y="1105"/>
                  </a:cxn>
                  <a:cxn ang="0">
                    <a:pos x="901" y="1216"/>
                  </a:cxn>
                  <a:cxn ang="0">
                    <a:pos x="1256" y="1229"/>
                  </a:cxn>
                  <a:cxn ang="0">
                    <a:pos x="1611" y="1425"/>
                  </a:cxn>
                  <a:cxn ang="0">
                    <a:pos x="1694" y="1673"/>
                  </a:cxn>
                  <a:cxn ang="0">
                    <a:pos x="1619" y="2118"/>
                  </a:cxn>
                  <a:cxn ang="0">
                    <a:pos x="1694" y="2268"/>
                  </a:cxn>
                  <a:cxn ang="0">
                    <a:pos x="2132" y="2242"/>
                  </a:cxn>
                  <a:cxn ang="0">
                    <a:pos x="2289" y="2366"/>
                  </a:cxn>
                  <a:cxn ang="0">
                    <a:pos x="2594" y="2046"/>
                  </a:cxn>
                  <a:cxn ang="0">
                    <a:pos x="2537" y="1817"/>
                  </a:cxn>
                  <a:cxn ang="0">
                    <a:pos x="2818" y="1673"/>
                  </a:cxn>
                  <a:cxn ang="0">
                    <a:pos x="3016" y="1719"/>
                  </a:cxn>
                  <a:cxn ang="0">
                    <a:pos x="3280" y="1615"/>
                  </a:cxn>
                  <a:cxn ang="0">
                    <a:pos x="3405" y="1174"/>
                  </a:cxn>
                  <a:cxn ang="0">
                    <a:pos x="3643" y="922"/>
                  </a:cxn>
                  <a:cxn ang="0">
                    <a:pos x="3966" y="896"/>
                  </a:cxn>
                  <a:cxn ang="0">
                    <a:pos x="3908" y="733"/>
                  </a:cxn>
                  <a:cxn ang="0">
                    <a:pos x="3669" y="563"/>
                  </a:cxn>
                  <a:cxn ang="0">
                    <a:pos x="3817" y="210"/>
                  </a:cxn>
                  <a:cxn ang="0">
                    <a:pos x="3590" y="0"/>
                  </a:cxn>
                </a:cxnLst>
                <a:rect l="0" t="0" r="r" b="b"/>
                <a:pathLst>
                  <a:path w="3966" h="2366">
                    <a:moveTo>
                      <a:pt x="1423" y="65"/>
                    </a:moveTo>
                    <a:lnTo>
                      <a:pt x="1148" y="262"/>
                    </a:lnTo>
                    <a:lnTo>
                      <a:pt x="934" y="216"/>
                    </a:lnTo>
                    <a:lnTo>
                      <a:pt x="529" y="314"/>
                    </a:lnTo>
                    <a:lnTo>
                      <a:pt x="174" y="327"/>
                    </a:lnTo>
                    <a:lnTo>
                      <a:pt x="0" y="628"/>
                    </a:lnTo>
                    <a:lnTo>
                      <a:pt x="91" y="726"/>
                    </a:lnTo>
                    <a:lnTo>
                      <a:pt x="231" y="654"/>
                    </a:lnTo>
                    <a:lnTo>
                      <a:pt x="430" y="687"/>
                    </a:lnTo>
                    <a:lnTo>
                      <a:pt x="504" y="850"/>
                    </a:lnTo>
                    <a:lnTo>
                      <a:pt x="347" y="1020"/>
                    </a:lnTo>
                    <a:lnTo>
                      <a:pt x="529" y="1144"/>
                    </a:lnTo>
                    <a:lnTo>
                      <a:pt x="727" y="1105"/>
                    </a:lnTo>
                    <a:lnTo>
                      <a:pt x="901" y="1216"/>
                    </a:lnTo>
                    <a:lnTo>
                      <a:pt x="1256" y="1229"/>
                    </a:lnTo>
                    <a:lnTo>
                      <a:pt x="1611" y="1425"/>
                    </a:lnTo>
                    <a:lnTo>
                      <a:pt x="1694" y="1673"/>
                    </a:lnTo>
                    <a:lnTo>
                      <a:pt x="1619" y="2118"/>
                    </a:lnTo>
                    <a:lnTo>
                      <a:pt x="1694" y="2268"/>
                    </a:lnTo>
                    <a:lnTo>
                      <a:pt x="2132" y="2242"/>
                    </a:lnTo>
                    <a:lnTo>
                      <a:pt x="2289" y="2366"/>
                    </a:lnTo>
                    <a:lnTo>
                      <a:pt x="2594" y="2046"/>
                    </a:lnTo>
                    <a:lnTo>
                      <a:pt x="2537" y="1817"/>
                    </a:lnTo>
                    <a:lnTo>
                      <a:pt x="2818" y="1673"/>
                    </a:lnTo>
                    <a:lnTo>
                      <a:pt x="3016" y="1719"/>
                    </a:lnTo>
                    <a:lnTo>
                      <a:pt x="3280" y="1615"/>
                    </a:lnTo>
                    <a:lnTo>
                      <a:pt x="3405" y="1174"/>
                    </a:lnTo>
                    <a:lnTo>
                      <a:pt x="3643" y="922"/>
                    </a:lnTo>
                    <a:lnTo>
                      <a:pt x="3966" y="896"/>
                    </a:lnTo>
                    <a:lnTo>
                      <a:pt x="3908" y="733"/>
                    </a:lnTo>
                    <a:lnTo>
                      <a:pt x="3669" y="563"/>
                    </a:lnTo>
                    <a:lnTo>
                      <a:pt x="3817" y="210"/>
                    </a:lnTo>
                    <a:lnTo>
                      <a:pt x="3590" y="0"/>
                    </a:lnTo>
                  </a:path>
                </a:pathLst>
              </a:custGeom>
              <a:noFill/>
              <a:ln w="16510" cap="flat" cmpd="sng">
                <a:solidFill>
                  <a:schemeClr val="bg2"/>
                </a:solidFill>
                <a:prstDash val="solid"/>
                <a:round/>
                <a:headEnd type="none" w="med" len="med"/>
                <a:tailEnd type="none" w="med" len="med"/>
              </a:ln>
              <a:effectLst/>
            </p:spPr>
            <p:txBody>
              <a:bodyPr/>
              <a:lstStyle/>
              <a:p>
                <a:endParaRPr lang="ar-IQ"/>
              </a:p>
            </p:txBody>
          </p:sp>
          <p:sp>
            <p:nvSpPr>
              <p:cNvPr id="4102" name="Freeform 6"/>
              <p:cNvSpPr>
                <a:spLocks/>
              </p:cNvSpPr>
              <p:nvPr/>
            </p:nvSpPr>
            <p:spPr bwMode="hidden">
              <a:xfrm>
                <a:off x="20" y="1069"/>
                <a:ext cx="5732" cy="3107"/>
              </a:xfrm>
              <a:custGeom>
                <a:avLst/>
                <a:gdLst/>
                <a:ahLst/>
                <a:cxnLst>
                  <a:cxn ang="0">
                    <a:pos x="81" y="0"/>
                  </a:cxn>
                  <a:cxn ang="0">
                    <a:pos x="133" y="328"/>
                  </a:cxn>
                  <a:cxn ang="0">
                    <a:pos x="0" y="666"/>
                  </a:cxn>
                  <a:cxn ang="0">
                    <a:pos x="83" y="1221"/>
                  </a:cxn>
                  <a:cxn ang="0">
                    <a:pos x="413" y="1515"/>
                  </a:cxn>
                  <a:cxn ang="0">
                    <a:pos x="881" y="1700"/>
                  </a:cxn>
                  <a:cxn ang="0">
                    <a:pos x="1440" y="1651"/>
                  </a:cxn>
                  <a:cxn ang="0">
                    <a:pos x="1755" y="1940"/>
                  </a:cxn>
                  <a:cxn ang="0">
                    <a:pos x="1653" y="2126"/>
                  </a:cxn>
                  <a:cxn ang="0">
                    <a:pos x="1136" y="2142"/>
                  </a:cxn>
                  <a:cxn ang="0">
                    <a:pos x="911" y="2021"/>
                  </a:cxn>
                  <a:cxn ang="0">
                    <a:pos x="739" y="2142"/>
                  </a:cxn>
                  <a:cxn ang="0">
                    <a:pos x="954" y="2524"/>
                  </a:cxn>
                  <a:cxn ang="0">
                    <a:pos x="973" y="2905"/>
                  </a:cxn>
                  <a:cxn ang="0">
                    <a:pos x="1511" y="3107"/>
                  </a:cxn>
                  <a:cxn ang="0">
                    <a:pos x="1644" y="2922"/>
                  </a:cxn>
                  <a:cxn ang="0">
                    <a:pos x="2077" y="2797"/>
                  </a:cxn>
                  <a:cxn ang="0">
                    <a:pos x="2610" y="2962"/>
                  </a:cxn>
                  <a:cxn ang="0">
                    <a:pos x="3222" y="2812"/>
                  </a:cxn>
                  <a:cxn ang="0">
                    <a:pos x="3443" y="2922"/>
                  </a:cxn>
                  <a:cxn ang="0">
                    <a:pos x="3861" y="2648"/>
                  </a:cxn>
                  <a:cxn ang="0">
                    <a:pos x="4125" y="2311"/>
                  </a:cxn>
                  <a:cxn ang="0">
                    <a:pos x="4369" y="2318"/>
                  </a:cxn>
                  <a:cxn ang="0">
                    <a:pos x="4554" y="2445"/>
                  </a:cxn>
                  <a:cxn ang="0">
                    <a:pos x="5015" y="2142"/>
                  </a:cxn>
                  <a:cxn ang="0">
                    <a:pos x="5404" y="2185"/>
                  </a:cxn>
                  <a:cxn ang="0">
                    <a:pos x="5732" y="2069"/>
                  </a:cxn>
                </a:cxnLst>
                <a:rect l="0" t="0" r="r" b="b"/>
                <a:pathLst>
                  <a:path w="5732" h="3107">
                    <a:moveTo>
                      <a:pt x="81" y="0"/>
                    </a:moveTo>
                    <a:lnTo>
                      <a:pt x="133" y="328"/>
                    </a:lnTo>
                    <a:lnTo>
                      <a:pt x="0" y="666"/>
                    </a:lnTo>
                    <a:lnTo>
                      <a:pt x="83" y="1221"/>
                    </a:lnTo>
                    <a:lnTo>
                      <a:pt x="413" y="1515"/>
                    </a:lnTo>
                    <a:lnTo>
                      <a:pt x="881" y="1700"/>
                    </a:lnTo>
                    <a:lnTo>
                      <a:pt x="1440" y="1651"/>
                    </a:lnTo>
                    <a:lnTo>
                      <a:pt x="1755" y="1940"/>
                    </a:lnTo>
                    <a:lnTo>
                      <a:pt x="1653" y="2126"/>
                    </a:lnTo>
                    <a:lnTo>
                      <a:pt x="1136" y="2142"/>
                    </a:lnTo>
                    <a:lnTo>
                      <a:pt x="911" y="2021"/>
                    </a:lnTo>
                    <a:lnTo>
                      <a:pt x="739" y="2142"/>
                    </a:lnTo>
                    <a:lnTo>
                      <a:pt x="954" y="2524"/>
                    </a:lnTo>
                    <a:lnTo>
                      <a:pt x="973" y="2905"/>
                    </a:lnTo>
                    <a:lnTo>
                      <a:pt x="1511" y="3107"/>
                    </a:lnTo>
                    <a:lnTo>
                      <a:pt x="1644" y="2922"/>
                    </a:lnTo>
                    <a:lnTo>
                      <a:pt x="2077" y="2797"/>
                    </a:lnTo>
                    <a:lnTo>
                      <a:pt x="2610" y="2962"/>
                    </a:lnTo>
                    <a:lnTo>
                      <a:pt x="3222" y="2812"/>
                    </a:lnTo>
                    <a:lnTo>
                      <a:pt x="3443" y="2922"/>
                    </a:lnTo>
                    <a:lnTo>
                      <a:pt x="3861" y="2648"/>
                    </a:lnTo>
                    <a:lnTo>
                      <a:pt x="4125" y="2311"/>
                    </a:lnTo>
                    <a:lnTo>
                      <a:pt x="4369" y="2318"/>
                    </a:lnTo>
                    <a:lnTo>
                      <a:pt x="4554" y="2445"/>
                    </a:lnTo>
                    <a:lnTo>
                      <a:pt x="5015" y="2142"/>
                    </a:lnTo>
                    <a:lnTo>
                      <a:pt x="5404" y="2185"/>
                    </a:lnTo>
                    <a:lnTo>
                      <a:pt x="5732" y="2069"/>
                    </a:lnTo>
                  </a:path>
                </a:pathLst>
              </a:custGeom>
              <a:noFill/>
              <a:ln w="16510" cap="flat" cmpd="sng">
                <a:solidFill>
                  <a:schemeClr val="bg2"/>
                </a:solidFill>
                <a:prstDash val="solid"/>
                <a:round/>
                <a:headEnd type="none" w="med" len="med"/>
                <a:tailEnd type="none" w="med" len="med"/>
              </a:ln>
              <a:effectLst/>
            </p:spPr>
            <p:txBody>
              <a:bodyPr/>
              <a:lstStyle/>
              <a:p>
                <a:endParaRPr lang="ar-IQ"/>
              </a:p>
            </p:txBody>
          </p:sp>
          <p:sp>
            <p:nvSpPr>
              <p:cNvPr id="4103" name="Freeform 7"/>
              <p:cNvSpPr>
                <a:spLocks/>
              </p:cNvSpPr>
              <p:nvPr/>
            </p:nvSpPr>
            <p:spPr bwMode="hidden">
              <a:xfrm>
                <a:off x="242" y="1145"/>
                <a:ext cx="5512" cy="2760"/>
              </a:xfrm>
              <a:custGeom>
                <a:avLst/>
                <a:gdLst/>
                <a:ahLst/>
                <a:cxnLst>
                  <a:cxn ang="0">
                    <a:pos x="240" y="0"/>
                  </a:cxn>
                  <a:cxn ang="0">
                    <a:pos x="0" y="336"/>
                  </a:cxn>
                  <a:cxn ang="0">
                    <a:pos x="82" y="821"/>
                  </a:cxn>
                  <a:cxn ang="0">
                    <a:pos x="243" y="873"/>
                  </a:cxn>
                  <a:cxn ang="0">
                    <a:pos x="473" y="1087"/>
                  </a:cxn>
                  <a:cxn ang="0">
                    <a:pos x="557" y="1441"/>
                  </a:cxn>
                  <a:cxn ang="0">
                    <a:pos x="839" y="1499"/>
                  </a:cxn>
                  <a:cxn ang="0">
                    <a:pos x="1258" y="1349"/>
                  </a:cxn>
                  <a:cxn ang="0">
                    <a:pos x="1307" y="1493"/>
                  </a:cxn>
                  <a:cxn ang="0">
                    <a:pos x="1621" y="1513"/>
                  </a:cxn>
                  <a:cxn ang="0">
                    <a:pos x="1862" y="1865"/>
                  </a:cxn>
                  <a:cxn ang="0">
                    <a:pos x="1668" y="2166"/>
                  </a:cxn>
                  <a:cxn ang="0">
                    <a:pos x="1308" y="2217"/>
                  </a:cxn>
                  <a:cxn ang="0">
                    <a:pos x="992" y="2172"/>
                  </a:cxn>
                  <a:cxn ang="0">
                    <a:pos x="903" y="2244"/>
                  </a:cxn>
                  <a:cxn ang="0">
                    <a:pos x="1008" y="2415"/>
                  </a:cxn>
                  <a:cxn ang="0">
                    <a:pos x="992" y="2538"/>
                  </a:cxn>
                  <a:cxn ang="0">
                    <a:pos x="1137" y="2760"/>
                  </a:cxn>
                  <a:cxn ang="0">
                    <a:pos x="1661" y="2623"/>
                  </a:cxn>
                  <a:cxn ang="0">
                    <a:pos x="1725" y="2492"/>
                  </a:cxn>
                  <a:cxn ang="0">
                    <a:pos x="1895" y="2551"/>
                  </a:cxn>
                  <a:cxn ang="0">
                    <a:pos x="2338" y="2448"/>
                  </a:cxn>
                  <a:cxn ang="0">
                    <a:pos x="2443" y="2714"/>
                  </a:cxn>
                  <a:cxn ang="0">
                    <a:pos x="2870" y="2541"/>
                  </a:cxn>
                  <a:cxn ang="0">
                    <a:pos x="3264" y="2591"/>
                  </a:cxn>
                  <a:cxn ang="0">
                    <a:pos x="3522" y="2427"/>
                  </a:cxn>
                  <a:cxn ang="0">
                    <a:pos x="3594" y="2081"/>
                  </a:cxn>
                  <a:cxn ang="0">
                    <a:pos x="4013" y="2087"/>
                  </a:cxn>
                  <a:cxn ang="0">
                    <a:pos x="4070" y="1924"/>
                  </a:cxn>
                  <a:cxn ang="0">
                    <a:pos x="4239" y="1931"/>
                  </a:cxn>
                  <a:cxn ang="0">
                    <a:pos x="4465" y="2094"/>
                  </a:cxn>
                  <a:cxn ang="0">
                    <a:pos x="4836" y="1814"/>
                  </a:cxn>
                  <a:cxn ang="0">
                    <a:pos x="5225" y="1785"/>
                  </a:cxn>
                  <a:cxn ang="0">
                    <a:pos x="5367" y="1571"/>
                  </a:cxn>
                  <a:cxn ang="0">
                    <a:pos x="5512" y="1585"/>
                  </a:cxn>
                </a:cxnLst>
                <a:rect l="0" t="0" r="r" b="b"/>
                <a:pathLst>
                  <a:path w="5512" h="2760">
                    <a:moveTo>
                      <a:pt x="240" y="0"/>
                    </a:moveTo>
                    <a:lnTo>
                      <a:pt x="0" y="336"/>
                    </a:lnTo>
                    <a:lnTo>
                      <a:pt x="82" y="821"/>
                    </a:lnTo>
                    <a:lnTo>
                      <a:pt x="243" y="873"/>
                    </a:lnTo>
                    <a:lnTo>
                      <a:pt x="473" y="1087"/>
                    </a:lnTo>
                    <a:lnTo>
                      <a:pt x="557" y="1441"/>
                    </a:lnTo>
                    <a:lnTo>
                      <a:pt x="839" y="1499"/>
                    </a:lnTo>
                    <a:lnTo>
                      <a:pt x="1258" y="1349"/>
                    </a:lnTo>
                    <a:lnTo>
                      <a:pt x="1307" y="1493"/>
                    </a:lnTo>
                    <a:lnTo>
                      <a:pt x="1621" y="1513"/>
                    </a:lnTo>
                    <a:lnTo>
                      <a:pt x="1862" y="1865"/>
                    </a:lnTo>
                    <a:lnTo>
                      <a:pt x="1668" y="2166"/>
                    </a:lnTo>
                    <a:lnTo>
                      <a:pt x="1308" y="2217"/>
                    </a:lnTo>
                    <a:lnTo>
                      <a:pt x="992" y="2172"/>
                    </a:lnTo>
                    <a:lnTo>
                      <a:pt x="903" y="2244"/>
                    </a:lnTo>
                    <a:lnTo>
                      <a:pt x="1008" y="2415"/>
                    </a:lnTo>
                    <a:lnTo>
                      <a:pt x="992" y="2538"/>
                    </a:lnTo>
                    <a:lnTo>
                      <a:pt x="1137" y="2760"/>
                    </a:lnTo>
                    <a:lnTo>
                      <a:pt x="1661" y="2623"/>
                    </a:lnTo>
                    <a:lnTo>
                      <a:pt x="1725" y="2492"/>
                    </a:lnTo>
                    <a:lnTo>
                      <a:pt x="1895" y="2551"/>
                    </a:lnTo>
                    <a:lnTo>
                      <a:pt x="2338" y="2448"/>
                    </a:lnTo>
                    <a:lnTo>
                      <a:pt x="2443" y="2714"/>
                    </a:lnTo>
                    <a:lnTo>
                      <a:pt x="2870" y="2541"/>
                    </a:lnTo>
                    <a:lnTo>
                      <a:pt x="3264" y="2591"/>
                    </a:lnTo>
                    <a:lnTo>
                      <a:pt x="3522" y="2427"/>
                    </a:lnTo>
                    <a:lnTo>
                      <a:pt x="3594" y="2081"/>
                    </a:lnTo>
                    <a:lnTo>
                      <a:pt x="4013" y="2087"/>
                    </a:lnTo>
                    <a:lnTo>
                      <a:pt x="4070" y="1924"/>
                    </a:lnTo>
                    <a:lnTo>
                      <a:pt x="4239" y="1931"/>
                    </a:lnTo>
                    <a:lnTo>
                      <a:pt x="4465" y="2094"/>
                    </a:lnTo>
                    <a:lnTo>
                      <a:pt x="4836" y="1814"/>
                    </a:lnTo>
                    <a:lnTo>
                      <a:pt x="5225" y="1785"/>
                    </a:lnTo>
                    <a:lnTo>
                      <a:pt x="5367" y="1571"/>
                    </a:lnTo>
                    <a:lnTo>
                      <a:pt x="5512" y="1585"/>
                    </a:lnTo>
                  </a:path>
                </a:pathLst>
              </a:custGeom>
              <a:noFill/>
              <a:ln w="15240" cap="flat" cmpd="sng">
                <a:solidFill>
                  <a:schemeClr val="bg2"/>
                </a:solidFill>
                <a:prstDash val="solid"/>
                <a:round/>
                <a:headEnd type="none" w="med" len="med"/>
                <a:tailEnd type="none" w="med" len="med"/>
              </a:ln>
              <a:effectLst/>
            </p:spPr>
            <p:txBody>
              <a:bodyPr/>
              <a:lstStyle/>
              <a:p>
                <a:endParaRPr lang="ar-IQ"/>
              </a:p>
            </p:txBody>
          </p:sp>
          <p:sp>
            <p:nvSpPr>
              <p:cNvPr id="4104" name="Freeform 8"/>
              <p:cNvSpPr>
                <a:spLocks/>
              </p:cNvSpPr>
              <p:nvPr/>
            </p:nvSpPr>
            <p:spPr bwMode="hidden">
              <a:xfrm>
                <a:off x="4840" y="984"/>
                <a:ext cx="790" cy="1189"/>
              </a:xfrm>
              <a:custGeom>
                <a:avLst/>
                <a:gdLst/>
                <a:ahLst/>
                <a:cxnLst>
                  <a:cxn ang="0">
                    <a:pos x="139" y="0"/>
                  </a:cxn>
                  <a:cxn ang="0">
                    <a:pos x="210" y="233"/>
                  </a:cxn>
                  <a:cxn ang="0">
                    <a:pos x="159" y="643"/>
                  </a:cxn>
                  <a:cxn ang="0">
                    <a:pos x="454" y="771"/>
                  </a:cxn>
                  <a:cxn ang="0">
                    <a:pos x="605" y="1046"/>
                  </a:cxn>
                  <a:cxn ang="0">
                    <a:pos x="790" y="1189"/>
                  </a:cxn>
                  <a:cxn ang="0">
                    <a:pos x="540" y="1111"/>
                  </a:cxn>
                  <a:cxn ang="0">
                    <a:pos x="363" y="883"/>
                  </a:cxn>
                  <a:cxn ang="0">
                    <a:pos x="139" y="852"/>
                  </a:cxn>
                  <a:cxn ang="0">
                    <a:pos x="0" y="499"/>
                  </a:cxn>
                  <a:cxn ang="0">
                    <a:pos x="48" y="209"/>
                  </a:cxn>
                </a:cxnLst>
                <a:rect l="0" t="0" r="r" b="b"/>
                <a:pathLst>
                  <a:path w="790" h="1189">
                    <a:moveTo>
                      <a:pt x="139" y="0"/>
                    </a:moveTo>
                    <a:lnTo>
                      <a:pt x="210" y="233"/>
                    </a:lnTo>
                    <a:lnTo>
                      <a:pt x="159" y="643"/>
                    </a:lnTo>
                    <a:lnTo>
                      <a:pt x="454" y="771"/>
                    </a:lnTo>
                    <a:lnTo>
                      <a:pt x="605" y="1046"/>
                    </a:lnTo>
                    <a:lnTo>
                      <a:pt x="790" y="1189"/>
                    </a:lnTo>
                    <a:lnTo>
                      <a:pt x="540" y="1111"/>
                    </a:lnTo>
                    <a:lnTo>
                      <a:pt x="363" y="883"/>
                    </a:lnTo>
                    <a:lnTo>
                      <a:pt x="139" y="852"/>
                    </a:lnTo>
                    <a:lnTo>
                      <a:pt x="0" y="499"/>
                    </a:lnTo>
                    <a:lnTo>
                      <a:pt x="48" y="209"/>
                    </a:lnTo>
                  </a:path>
                </a:pathLst>
              </a:custGeom>
              <a:noFill/>
              <a:ln w="15240" cap="flat" cmpd="sng">
                <a:solidFill>
                  <a:schemeClr val="bg2"/>
                </a:solidFill>
                <a:prstDash val="solid"/>
                <a:round/>
                <a:headEnd type="none" w="med" len="med"/>
                <a:tailEnd type="none" w="med" len="med"/>
              </a:ln>
              <a:effectLst/>
            </p:spPr>
            <p:txBody>
              <a:bodyPr/>
              <a:lstStyle/>
              <a:p>
                <a:endParaRPr lang="ar-IQ"/>
              </a:p>
            </p:txBody>
          </p:sp>
          <p:sp>
            <p:nvSpPr>
              <p:cNvPr id="4105" name="Freeform 9"/>
              <p:cNvSpPr>
                <a:spLocks/>
              </p:cNvSpPr>
              <p:nvPr/>
            </p:nvSpPr>
            <p:spPr bwMode="hidden">
              <a:xfrm>
                <a:off x="5173" y="896"/>
                <a:ext cx="579" cy="1117"/>
              </a:xfrm>
              <a:custGeom>
                <a:avLst/>
                <a:gdLst/>
                <a:ahLst/>
                <a:cxnLst>
                  <a:cxn ang="0">
                    <a:pos x="0" y="0"/>
                  </a:cxn>
                  <a:cxn ang="0">
                    <a:pos x="128" y="328"/>
                  </a:cxn>
                  <a:cxn ang="0">
                    <a:pos x="9" y="659"/>
                  </a:cxn>
                  <a:cxn ang="0">
                    <a:pos x="40" y="763"/>
                  </a:cxn>
                  <a:cxn ang="0">
                    <a:pos x="234" y="739"/>
                  </a:cxn>
                  <a:cxn ang="0">
                    <a:pos x="344" y="1055"/>
                  </a:cxn>
                  <a:cxn ang="0">
                    <a:pos x="579" y="1117"/>
                  </a:cxn>
                </a:cxnLst>
                <a:rect l="0" t="0" r="r" b="b"/>
                <a:pathLst>
                  <a:path w="579" h="1117">
                    <a:moveTo>
                      <a:pt x="0" y="0"/>
                    </a:moveTo>
                    <a:lnTo>
                      <a:pt x="128" y="328"/>
                    </a:lnTo>
                    <a:lnTo>
                      <a:pt x="9" y="659"/>
                    </a:lnTo>
                    <a:lnTo>
                      <a:pt x="40" y="763"/>
                    </a:lnTo>
                    <a:lnTo>
                      <a:pt x="234" y="739"/>
                    </a:lnTo>
                    <a:lnTo>
                      <a:pt x="344" y="1055"/>
                    </a:lnTo>
                    <a:lnTo>
                      <a:pt x="579" y="1117"/>
                    </a:lnTo>
                  </a:path>
                </a:pathLst>
              </a:custGeom>
              <a:noFill/>
              <a:ln w="16510" cap="flat" cmpd="sng">
                <a:solidFill>
                  <a:schemeClr val="bg2"/>
                </a:solidFill>
                <a:prstDash val="solid"/>
                <a:round/>
                <a:headEnd type="none" w="med" len="med"/>
                <a:tailEnd type="none" w="med" len="med"/>
              </a:ln>
              <a:effectLst/>
            </p:spPr>
            <p:txBody>
              <a:bodyPr/>
              <a:lstStyle/>
              <a:p>
                <a:endParaRPr lang="ar-IQ"/>
              </a:p>
            </p:txBody>
          </p:sp>
          <p:sp>
            <p:nvSpPr>
              <p:cNvPr id="4106" name="Freeform 10"/>
              <p:cNvSpPr>
                <a:spLocks/>
              </p:cNvSpPr>
              <p:nvPr/>
            </p:nvSpPr>
            <p:spPr bwMode="hidden">
              <a:xfrm>
                <a:off x="3291" y="968"/>
                <a:ext cx="2471" cy="2396"/>
              </a:xfrm>
              <a:custGeom>
                <a:avLst/>
                <a:gdLst/>
                <a:ahLst/>
                <a:cxnLst>
                  <a:cxn ang="0">
                    <a:pos x="1118" y="0"/>
                  </a:cxn>
                  <a:cxn ang="0">
                    <a:pos x="1179" y="225"/>
                  </a:cxn>
                  <a:cxn ang="0">
                    <a:pos x="1393" y="339"/>
                  </a:cxn>
                  <a:cxn ang="0">
                    <a:pos x="1404" y="548"/>
                  </a:cxn>
                  <a:cxn ang="0">
                    <a:pos x="1342" y="732"/>
                  </a:cxn>
                  <a:cxn ang="0">
                    <a:pos x="1434" y="925"/>
                  </a:cxn>
                  <a:cxn ang="0">
                    <a:pos x="1455" y="1109"/>
                  </a:cxn>
                  <a:cxn ang="0">
                    <a:pos x="1311" y="1142"/>
                  </a:cxn>
                  <a:cxn ang="0">
                    <a:pos x="926" y="1384"/>
                  </a:cxn>
                  <a:cxn ang="0">
                    <a:pos x="975" y="1456"/>
                  </a:cxn>
                  <a:cxn ang="0">
                    <a:pos x="956" y="1624"/>
                  </a:cxn>
                  <a:cxn ang="0">
                    <a:pos x="782" y="1817"/>
                  </a:cxn>
                  <a:cxn ang="0">
                    <a:pos x="539" y="1978"/>
                  </a:cxn>
                  <a:cxn ang="0">
                    <a:pos x="152" y="2026"/>
                  </a:cxn>
                  <a:cxn ang="0">
                    <a:pos x="19" y="2251"/>
                  </a:cxn>
                  <a:cxn ang="0">
                    <a:pos x="0" y="2396"/>
                  </a:cxn>
                  <a:cxn ang="0">
                    <a:pos x="213" y="2179"/>
                  </a:cxn>
                  <a:cxn ang="0">
                    <a:pos x="629" y="2090"/>
                  </a:cxn>
                  <a:cxn ang="0">
                    <a:pos x="894" y="1906"/>
                  </a:cxn>
                  <a:cxn ang="0">
                    <a:pos x="1230" y="1986"/>
                  </a:cxn>
                  <a:cxn ang="0">
                    <a:pos x="1668" y="1906"/>
                  </a:cxn>
                  <a:cxn ang="0">
                    <a:pos x="1983" y="1745"/>
                  </a:cxn>
                  <a:cxn ang="0">
                    <a:pos x="2014" y="1600"/>
                  </a:cxn>
                  <a:cxn ang="0">
                    <a:pos x="2237" y="1496"/>
                  </a:cxn>
                  <a:cxn ang="0">
                    <a:pos x="2359" y="1552"/>
                  </a:cxn>
                  <a:cxn ang="0">
                    <a:pos x="2471" y="1479"/>
                  </a:cxn>
                </a:cxnLst>
                <a:rect l="0" t="0" r="r" b="b"/>
                <a:pathLst>
                  <a:path w="2471" h="2396">
                    <a:moveTo>
                      <a:pt x="1118" y="0"/>
                    </a:moveTo>
                    <a:lnTo>
                      <a:pt x="1179" y="225"/>
                    </a:lnTo>
                    <a:lnTo>
                      <a:pt x="1393" y="339"/>
                    </a:lnTo>
                    <a:lnTo>
                      <a:pt x="1404" y="548"/>
                    </a:lnTo>
                    <a:lnTo>
                      <a:pt x="1342" y="732"/>
                    </a:lnTo>
                    <a:lnTo>
                      <a:pt x="1434" y="925"/>
                    </a:lnTo>
                    <a:lnTo>
                      <a:pt x="1455" y="1109"/>
                    </a:lnTo>
                    <a:lnTo>
                      <a:pt x="1311" y="1142"/>
                    </a:lnTo>
                    <a:lnTo>
                      <a:pt x="926" y="1384"/>
                    </a:lnTo>
                    <a:lnTo>
                      <a:pt x="975" y="1456"/>
                    </a:lnTo>
                    <a:lnTo>
                      <a:pt x="956" y="1624"/>
                    </a:lnTo>
                    <a:lnTo>
                      <a:pt x="782" y="1817"/>
                    </a:lnTo>
                    <a:lnTo>
                      <a:pt x="539" y="1978"/>
                    </a:lnTo>
                    <a:lnTo>
                      <a:pt x="152" y="2026"/>
                    </a:lnTo>
                    <a:lnTo>
                      <a:pt x="19" y="2251"/>
                    </a:lnTo>
                    <a:lnTo>
                      <a:pt x="0" y="2396"/>
                    </a:lnTo>
                    <a:lnTo>
                      <a:pt x="213" y="2179"/>
                    </a:lnTo>
                    <a:lnTo>
                      <a:pt x="629" y="2090"/>
                    </a:lnTo>
                    <a:lnTo>
                      <a:pt x="894" y="1906"/>
                    </a:lnTo>
                    <a:lnTo>
                      <a:pt x="1230" y="1986"/>
                    </a:lnTo>
                    <a:lnTo>
                      <a:pt x="1668" y="1906"/>
                    </a:lnTo>
                    <a:lnTo>
                      <a:pt x="1983" y="1745"/>
                    </a:lnTo>
                    <a:lnTo>
                      <a:pt x="2014" y="1600"/>
                    </a:lnTo>
                    <a:lnTo>
                      <a:pt x="2237" y="1496"/>
                    </a:lnTo>
                    <a:lnTo>
                      <a:pt x="2359" y="1552"/>
                    </a:lnTo>
                    <a:lnTo>
                      <a:pt x="2471" y="1479"/>
                    </a:lnTo>
                  </a:path>
                </a:pathLst>
              </a:custGeom>
              <a:noFill/>
              <a:ln w="16510" cap="flat" cmpd="sng">
                <a:solidFill>
                  <a:schemeClr val="bg2"/>
                </a:solidFill>
                <a:prstDash val="solid"/>
                <a:round/>
                <a:headEnd type="none" w="med" len="med"/>
                <a:tailEnd type="none" w="med" len="med"/>
              </a:ln>
              <a:effectLst/>
            </p:spPr>
            <p:txBody>
              <a:bodyPr/>
              <a:lstStyle/>
              <a:p>
                <a:endParaRPr lang="ar-IQ"/>
              </a:p>
            </p:txBody>
          </p:sp>
          <p:sp>
            <p:nvSpPr>
              <p:cNvPr id="4107" name="Freeform 11"/>
              <p:cNvSpPr>
                <a:spLocks/>
              </p:cNvSpPr>
              <p:nvPr/>
            </p:nvSpPr>
            <p:spPr bwMode="hidden">
              <a:xfrm>
                <a:off x="2366" y="1067"/>
                <a:ext cx="1399" cy="1349"/>
              </a:xfrm>
              <a:custGeom>
                <a:avLst/>
                <a:gdLst/>
                <a:ahLst/>
                <a:cxnLst>
                  <a:cxn ang="0">
                    <a:pos x="620" y="155"/>
                  </a:cxn>
                  <a:cxn ang="0">
                    <a:pos x="421" y="155"/>
                  </a:cxn>
                  <a:cxn ang="0">
                    <a:pos x="205" y="507"/>
                  </a:cxn>
                  <a:cxn ang="0">
                    <a:pos x="0" y="673"/>
                  </a:cxn>
                  <a:cxn ang="0">
                    <a:pos x="487" y="783"/>
                  </a:cxn>
                  <a:cxn ang="0">
                    <a:pos x="425" y="1009"/>
                  </a:cxn>
                  <a:cxn ang="0">
                    <a:pos x="617" y="1086"/>
                  </a:cxn>
                  <a:cxn ang="0">
                    <a:pos x="498" y="1349"/>
                  </a:cxn>
                  <a:cxn ang="0">
                    <a:pos x="961" y="1035"/>
                  </a:cxn>
                  <a:cxn ang="0">
                    <a:pos x="926" y="776"/>
                  </a:cxn>
                  <a:cxn ang="0">
                    <a:pos x="1181" y="749"/>
                  </a:cxn>
                  <a:cxn ang="0">
                    <a:pos x="1399" y="601"/>
                  </a:cxn>
                  <a:cxn ang="0">
                    <a:pos x="1315" y="416"/>
                  </a:cxn>
                  <a:cxn ang="0">
                    <a:pos x="1341" y="196"/>
                  </a:cxn>
                  <a:cxn ang="0">
                    <a:pos x="1171" y="164"/>
                  </a:cxn>
                  <a:cxn ang="0">
                    <a:pos x="928" y="0"/>
                  </a:cxn>
                  <a:cxn ang="0">
                    <a:pos x="620" y="155"/>
                  </a:cxn>
                </a:cxnLst>
                <a:rect l="0" t="0" r="r" b="b"/>
                <a:pathLst>
                  <a:path w="1399" h="1349">
                    <a:moveTo>
                      <a:pt x="620" y="155"/>
                    </a:moveTo>
                    <a:lnTo>
                      <a:pt x="421" y="155"/>
                    </a:lnTo>
                    <a:lnTo>
                      <a:pt x="205" y="507"/>
                    </a:lnTo>
                    <a:lnTo>
                      <a:pt x="0" y="673"/>
                    </a:lnTo>
                    <a:lnTo>
                      <a:pt x="487" y="783"/>
                    </a:lnTo>
                    <a:lnTo>
                      <a:pt x="425" y="1009"/>
                    </a:lnTo>
                    <a:lnTo>
                      <a:pt x="617" y="1086"/>
                    </a:lnTo>
                    <a:lnTo>
                      <a:pt x="498" y="1349"/>
                    </a:lnTo>
                    <a:lnTo>
                      <a:pt x="961" y="1035"/>
                    </a:lnTo>
                    <a:lnTo>
                      <a:pt x="926" y="776"/>
                    </a:lnTo>
                    <a:lnTo>
                      <a:pt x="1181" y="749"/>
                    </a:lnTo>
                    <a:lnTo>
                      <a:pt x="1399" y="601"/>
                    </a:lnTo>
                    <a:lnTo>
                      <a:pt x="1315" y="416"/>
                    </a:lnTo>
                    <a:lnTo>
                      <a:pt x="1341" y="196"/>
                    </a:lnTo>
                    <a:lnTo>
                      <a:pt x="1171" y="164"/>
                    </a:lnTo>
                    <a:lnTo>
                      <a:pt x="928" y="0"/>
                    </a:lnTo>
                    <a:lnTo>
                      <a:pt x="620" y="155"/>
                    </a:lnTo>
                    <a:close/>
                  </a:path>
                </a:pathLst>
              </a:custGeom>
              <a:noFill/>
              <a:ln w="17780" cap="flat" cmpd="sng">
                <a:solidFill>
                  <a:schemeClr val="bg2"/>
                </a:solidFill>
                <a:prstDash val="solid"/>
                <a:round/>
                <a:headEnd type="none" w="med" len="med"/>
                <a:tailEnd type="none" w="med" len="med"/>
              </a:ln>
              <a:effectLst/>
            </p:spPr>
            <p:txBody>
              <a:bodyPr/>
              <a:lstStyle/>
              <a:p>
                <a:endParaRPr lang="ar-IQ"/>
              </a:p>
            </p:txBody>
          </p:sp>
          <p:sp>
            <p:nvSpPr>
              <p:cNvPr id="4108" name="Freeform 12"/>
              <p:cNvSpPr>
                <a:spLocks/>
              </p:cNvSpPr>
              <p:nvPr/>
            </p:nvSpPr>
            <p:spPr bwMode="hidden">
              <a:xfrm>
                <a:off x="4275" y="2031"/>
                <a:ext cx="1256" cy="810"/>
              </a:xfrm>
              <a:custGeom>
                <a:avLst/>
                <a:gdLst/>
                <a:ahLst/>
                <a:cxnLst>
                  <a:cxn ang="0">
                    <a:pos x="719" y="183"/>
                  </a:cxn>
                  <a:cxn ang="0">
                    <a:pos x="760" y="33"/>
                  </a:cxn>
                  <a:cxn ang="0">
                    <a:pos x="884" y="0"/>
                  </a:cxn>
                  <a:cxn ang="0">
                    <a:pos x="983" y="78"/>
                  </a:cxn>
                  <a:cxn ang="0">
                    <a:pos x="1082" y="248"/>
                  </a:cxn>
                  <a:cxn ang="0">
                    <a:pos x="1256" y="229"/>
                  </a:cxn>
                  <a:cxn ang="0">
                    <a:pos x="1248" y="359"/>
                  </a:cxn>
                  <a:cxn ang="0">
                    <a:pos x="1016" y="431"/>
                  </a:cxn>
                  <a:cxn ang="0">
                    <a:pos x="879" y="417"/>
                  </a:cxn>
                  <a:cxn ang="0">
                    <a:pos x="719" y="481"/>
                  </a:cxn>
                  <a:cxn ang="0">
                    <a:pos x="591" y="633"/>
                  </a:cxn>
                  <a:cxn ang="0">
                    <a:pos x="423" y="537"/>
                  </a:cxn>
                  <a:cxn ang="0">
                    <a:pos x="256" y="810"/>
                  </a:cxn>
                  <a:cxn ang="0">
                    <a:pos x="66" y="764"/>
                  </a:cxn>
                  <a:cxn ang="0">
                    <a:pos x="0" y="601"/>
                  </a:cxn>
                  <a:cxn ang="0">
                    <a:pos x="157" y="483"/>
                  </a:cxn>
                  <a:cxn ang="0">
                    <a:pos x="248" y="281"/>
                  </a:cxn>
                  <a:cxn ang="0">
                    <a:pos x="438" y="150"/>
                  </a:cxn>
                  <a:cxn ang="0">
                    <a:pos x="719" y="189"/>
                  </a:cxn>
                </a:cxnLst>
                <a:rect l="0" t="0" r="r" b="b"/>
                <a:pathLst>
                  <a:path w="1256" h="810">
                    <a:moveTo>
                      <a:pt x="719" y="183"/>
                    </a:moveTo>
                    <a:lnTo>
                      <a:pt x="760" y="33"/>
                    </a:lnTo>
                    <a:lnTo>
                      <a:pt x="884" y="0"/>
                    </a:lnTo>
                    <a:lnTo>
                      <a:pt x="983" y="78"/>
                    </a:lnTo>
                    <a:lnTo>
                      <a:pt x="1082" y="248"/>
                    </a:lnTo>
                    <a:lnTo>
                      <a:pt x="1256" y="229"/>
                    </a:lnTo>
                    <a:lnTo>
                      <a:pt x="1248" y="359"/>
                    </a:lnTo>
                    <a:lnTo>
                      <a:pt x="1016" y="431"/>
                    </a:lnTo>
                    <a:lnTo>
                      <a:pt x="879" y="417"/>
                    </a:lnTo>
                    <a:lnTo>
                      <a:pt x="719" y="481"/>
                    </a:lnTo>
                    <a:lnTo>
                      <a:pt x="591" y="633"/>
                    </a:lnTo>
                    <a:lnTo>
                      <a:pt x="423" y="537"/>
                    </a:lnTo>
                    <a:lnTo>
                      <a:pt x="256" y="810"/>
                    </a:lnTo>
                    <a:lnTo>
                      <a:pt x="66" y="764"/>
                    </a:lnTo>
                    <a:lnTo>
                      <a:pt x="0" y="601"/>
                    </a:lnTo>
                    <a:lnTo>
                      <a:pt x="157" y="483"/>
                    </a:lnTo>
                    <a:lnTo>
                      <a:pt x="248" y="281"/>
                    </a:lnTo>
                    <a:lnTo>
                      <a:pt x="438" y="150"/>
                    </a:lnTo>
                    <a:lnTo>
                      <a:pt x="719" y="189"/>
                    </a:lnTo>
                  </a:path>
                </a:pathLst>
              </a:custGeom>
              <a:noFill/>
              <a:ln w="17780" cap="flat" cmpd="sng">
                <a:solidFill>
                  <a:schemeClr val="bg2"/>
                </a:solidFill>
                <a:prstDash val="solid"/>
                <a:round/>
                <a:headEnd type="none" w="med" len="med"/>
                <a:tailEnd type="none" w="med" len="med"/>
              </a:ln>
              <a:effectLst/>
            </p:spPr>
            <p:txBody>
              <a:bodyPr/>
              <a:lstStyle/>
              <a:p>
                <a:endParaRPr lang="ar-IQ"/>
              </a:p>
            </p:txBody>
          </p:sp>
          <p:sp>
            <p:nvSpPr>
              <p:cNvPr id="4109" name="Freeform 13"/>
              <p:cNvSpPr>
                <a:spLocks/>
              </p:cNvSpPr>
              <p:nvPr/>
            </p:nvSpPr>
            <p:spPr bwMode="hidden">
              <a:xfrm>
                <a:off x="2914" y="3476"/>
                <a:ext cx="2848" cy="788"/>
              </a:xfrm>
              <a:custGeom>
                <a:avLst/>
                <a:gdLst/>
                <a:ahLst/>
                <a:cxnLst>
                  <a:cxn ang="0">
                    <a:pos x="2838" y="16"/>
                  </a:cxn>
                  <a:cxn ang="0">
                    <a:pos x="2493" y="0"/>
                  </a:cxn>
                  <a:cxn ang="0">
                    <a:pos x="2278" y="81"/>
                  </a:cxn>
                  <a:cxn ang="0">
                    <a:pos x="1936" y="44"/>
                  </a:cxn>
                  <a:cxn ang="0">
                    <a:pos x="1739" y="354"/>
                  </a:cxn>
                  <a:cxn ang="0">
                    <a:pos x="1600" y="212"/>
                  </a:cxn>
                  <a:cxn ang="0">
                    <a:pos x="1352" y="308"/>
                  </a:cxn>
                  <a:cxn ang="0">
                    <a:pos x="1445" y="515"/>
                  </a:cxn>
                  <a:cxn ang="0">
                    <a:pos x="1072" y="412"/>
                  </a:cxn>
                  <a:cxn ang="0">
                    <a:pos x="888" y="540"/>
                  </a:cxn>
                  <a:cxn ang="0">
                    <a:pos x="0" y="660"/>
                  </a:cxn>
                  <a:cxn ang="0">
                    <a:pos x="288" y="788"/>
                  </a:cxn>
                  <a:cxn ang="0">
                    <a:pos x="1040" y="676"/>
                  </a:cxn>
                  <a:cxn ang="0">
                    <a:pos x="1272" y="748"/>
                  </a:cxn>
                  <a:cxn ang="0">
                    <a:pos x="2096" y="691"/>
                  </a:cxn>
                  <a:cxn ang="0">
                    <a:pos x="2320" y="748"/>
                  </a:cxn>
                  <a:cxn ang="0">
                    <a:pos x="2456" y="596"/>
                  </a:cxn>
                  <a:cxn ang="0">
                    <a:pos x="2712" y="716"/>
                  </a:cxn>
                  <a:cxn ang="0">
                    <a:pos x="2716" y="339"/>
                  </a:cxn>
                  <a:cxn ang="0">
                    <a:pos x="2848" y="258"/>
                  </a:cxn>
                </a:cxnLst>
                <a:rect l="0" t="0" r="r" b="b"/>
                <a:pathLst>
                  <a:path w="2848" h="788">
                    <a:moveTo>
                      <a:pt x="2838" y="16"/>
                    </a:moveTo>
                    <a:lnTo>
                      <a:pt x="2493" y="0"/>
                    </a:lnTo>
                    <a:lnTo>
                      <a:pt x="2278" y="81"/>
                    </a:lnTo>
                    <a:lnTo>
                      <a:pt x="1936" y="44"/>
                    </a:lnTo>
                    <a:lnTo>
                      <a:pt x="1739" y="354"/>
                    </a:lnTo>
                    <a:lnTo>
                      <a:pt x="1600" y="212"/>
                    </a:lnTo>
                    <a:lnTo>
                      <a:pt x="1352" y="308"/>
                    </a:lnTo>
                    <a:lnTo>
                      <a:pt x="1445" y="515"/>
                    </a:lnTo>
                    <a:lnTo>
                      <a:pt x="1072" y="412"/>
                    </a:lnTo>
                    <a:lnTo>
                      <a:pt x="888" y="540"/>
                    </a:lnTo>
                    <a:lnTo>
                      <a:pt x="0" y="660"/>
                    </a:lnTo>
                    <a:lnTo>
                      <a:pt x="288" y="788"/>
                    </a:lnTo>
                    <a:lnTo>
                      <a:pt x="1040" y="676"/>
                    </a:lnTo>
                    <a:lnTo>
                      <a:pt x="1272" y="748"/>
                    </a:lnTo>
                    <a:lnTo>
                      <a:pt x="2096" y="691"/>
                    </a:lnTo>
                    <a:lnTo>
                      <a:pt x="2320" y="748"/>
                    </a:lnTo>
                    <a:lnTo>
                      <a:pt x="2456" y="596"/>
                    </a:lnTo>
                    <a:lnTo>
                      <a:pt x="2712" y="716"/>
                    </a:lnTo>
                    <a:lnTo>
                      <a:pt x="2716" y="339"/>
                    </a:lnTo>
                    <a:lnTo>
                      <a:pt x="2848" y="258"/>
                    </a:lnTo>
                  </a:path>
                </a:pathLst>
              </a:custGeom>
              <a:noFill/>
              <a:ln w="17780" cap="flat" cmpd="sng">
                <a:solidFill>
                  <a:schemeClr val="bg2"/>
                </a:solidFill>
                <a:prstDash val="solid"/>
                <a:round/>
                <a:headEnd type="none" w="med" len="med"/>
                <a:tailEnd type="none" w="med" len="med"/>
              </a:ln>
              <a:effectLst/>
            </p:spPr>
            <p:txBody>
              <a:bodyPr/>
              <a:lstStyle/>
              <a:p>
                <a:endParaRPr lang="ar-IQ"/>
              </a:p>
            </p:txBody>
          </p:sp>
          <p:sp>
            <p:nvSpPr>
              <p:cNvPr id="4110" name="Freeform 14"/>
              <p:cNvSpPr>
                <a:spLocks/>
              </p:cNvSpPr>
              <p:nvPr/>
            </p:nvSpPr>
            <p:spPr bwMode="hidden">
              <a:xfrm>
                <a:off x="5443" y="922"/>
                <a:ext cx="319" cy="854"/>
              </a:xfrm>
              <a:custGeom>
                <a:avLst/>
                <a:gdLst/>
                <a:ahLst/>
                <a:cxnLst>
                  <a:cxn ang="0">
                    <a:pos x="0" y="0"/>
                  </a:cxn>
                  <a:cxn ang="0">
                    <a:pos x="106" y="313"/>
                  </a:cxn>
                  <a:cxn ang="0">
                    <a:pos x="106" y="634"/>
                  </a:cxn>
                  <a:cxn ang="0">
                    <a:pos x="268" y="854"/>
                  </a:cxn>
                  <a:cxn ang="0">
                    <a:pos x="278" y="577"/>
                  </a:cxn>
                  <a:cxn ang="0">
                    <a:pos x="238" y="400"/>
                  </a:cxn>
                  <a:cxn ang="0">
                    <a:pos x="319" y="240"/>
                  </a:cxn>
                </a:cxnLst>
                <a:rect l="0" t="0" r="r" b="b"/>
                <a:pathLst>
                  <a:path w="319" h="854">
                    <a:moveTo>
                      <a:pt x="0" y="0"/>
                    </a:moveTo>
                    <a:lnTo>
                      <a:pt x="106" y="313"/>
                    </a:lnTo>
                    <a:lnTo>
                      <a:pt x="106" y="634"/>
                    </a:lnTo>
                    <a:lnTo>
                      <a:pt x="268" y="854"/>
                    </a:lnTo>
                    <a:lnTo>
                      <a:pt x="278" y="577"/>
                    </a:lnTo>
                    <a:lnTo>
                      <a:pt x="238" y="400"/>
                    </a:lnTo>
                    <a:lnTo>
                      <a:pt x="319" y="240"/>
                    </a:lnTo>
                  </a:path>
                </a:pathLst>
              </a:custGeom>
              <a:noFill/>
              <a:ln w="17780" cap="flat" cmpd="sng">
                <a:solidFill>
                  <a:schemeClr val="bg2"/>
                </a:solidFill>
                <a:prstDash val="solid"/>
                <a:round/>
                <a:headEnd type="none" w="med" len="med"/>
                <a:tailEnd type="none" w="med" len="med"/>
              </a:ln>
              <a:effectLst/>
            </p:spPr>
            <p:txBody>
              <a:bodyPr/>
              <a:lstStyle/>
              <a:p>
                <a:endParaRPr lang="ar-IQ"/>
              </a:p>
            </p:txBody>
          </p:sp>
          <p:sp>
            <p:nvSpPr>
              <p:cNvPr id="4111" name="Freeform 15"/>
              <p:cNvSpPr>
                <a:spLocks/>
              </p:cNvSpPr>
              <p:nvPr/>
            </p:nvSpPr>
            <p:spPr bwMode="hidden">
              <a:xfrm>
                <a:off x="4954" y="3568"/>
                <a:ext cx="646" cy="392"/>
              </a:xfrm>
              <a:custGeom>
                <a:avLst/>
                <a:gdLst/>
                <a:ahLst/>
                <a:cxnLst>
                  <a:cxn ang="0">
                    <a:pos x="504" y="0"/>
                  </a:cxn>
                  <a:cxn ang="0">
                    <a:pos x="320" y="61"/>
                  </a:cxn>
                  <a:cxn ang="0">
                    <a:pos x="238" y="109"/>
                  </a:cxn>
                  <a:cxn ang="0">
                    <a:pos x="144" y="216"/>
                  </a:cxn>
                  <a:cxn ang="0">
                    <a:pos x="0" y="392"/>
                  </a:cxn>
                  <a:cxn ang="0">
                    <a:pos x="360" y="263"/>
                  </a:cxn>
                  <a:cxn ang="0">
                    <a:pos x="432" y="182"/>
                  </a:cxn>
                  <a:cxn ang="0">
                    <a:pos x="646" y="142"/>
                  </a:cxn>
                  <a:cxn ang="0">
                    <a:pos x="504" y="0"/>
                  </a:cxn>
                </a:cxnLst>
                <a:rect l="0" t="0" r="r" b="b"/>
                <a:pathLst>
                  <a:path w="646" h="392">
                    <a:moveTo>
                      <a:pt x="504" y="0"/>
                    </a:moveTo>
                    <a:lnTo>
                      <a:pt x="320" y="61"/>
                    </a:lnTo>
                    <a:lnTo>
                      <a:pt x="238" y="109"/>
                    </a:lnTo>
                    <a:lnTo>
                      <a:pt x="144" y="216"/>
                    </a:lnTo>
                    <a:lnTo>
                      <a:pt x="0" y="392"/>
                    </a:lnTo>
                    <a:lnTo>
                      <a:pt x="360" y="263"/>
                    </a:lnTo>
                    <a:lnTo>
                      <a:pt x="432" y="182"/>
                    </a:lnTo>
                    <a:lnTo>
                      <a:pt x="646" y="142"/>
                    </a:lnTo>
                    <a:lnTo>
                      <a:pt x="504" y="0"/>
                    </a:lnTo>
                    <a:close/>
                  </a:path>
                </a:pathLst>
              </a:custGeom>
              <a:noFill/>
              <a:ln w="17780" cap="flat" cmpd="sng">
                <a:solidFill>
                  <a:schemeClr val="bg2"/>
                </a:solidFill>
                <a:prstDash val="solid"/>
                <a:round/>
                <a:headEnd type="none" w="med" len="med"/>
                <a:tailEnd type="none" w="med" len="med"/>
              </a:ln>
              <a:effectLst/>
            </p:spPr>
            <p:txBody>
              <a:bodyPr/>
              <a:lstStyle/>
              <a:p>
                <a:endParaRPr lang="ar-IQ"/>
              </a:p>
            </p:txBody>
          </p:sp>
          <p:sp>
            <p:nvSpPr>
              <p:cNvPr id="4112" name="Freeform 16"/>
              <p:cNvSpPr>
                <a:spLocks/>
              </p:cNvSpPr>
              <p:nvPr/>
            </p:nvSpPr>
            <p:spPr bwMode="hidden">
              <a:xfrm>
                <a:off x="50" y="2400"/>
                <a:ext cx="2736" cy="1920"/>
              </a:xfrm>
              <a:custGeom>
                <a:avLst/>
                <a:gdLst/>
                <a:ahLst/>
                <a:cxnLst>
                  <a:cxn ang="0">
                    <a:pos x="0" y="0"/>
                  </a:cxn>
                  <a:cxn ang="0">
                    <a:pos x="96" y="336"/>
                  </a:cxn>
                  <a:cxn ang="0">
                    <a:pos x="384" y="384"/>
                  </a:cxn>
                  <a:cxn ang="0">
                    <a:pos x="576" y="720"/>
                  </a:cxn>
                  <a:cxn ang="0">
                    <a:pos x="528" y="960"/>
                  </a:cxn>
                  <a:cxn ang="0">
                    <a:pos x="672" y="1104"/>
                  </a:cxn>
                  <a:cxn ang="0">
                    <a:pos x="576" y="1392"/>
                  </a:cxn>
                  <a:cxn ang="0">
                    <a:pos x="624" y="1632"/>
                  </a:cxn>
                  <a:cxn ang="0">
                    <a:pos x="1488" y="1872"/>
                  </a:cxn>
                  <a:cxn ang="0">
                    <a:pos x="1680" y="1728"/>
                  </a:cxn>
                  <a:cxn ang="0">
                    <a:pos x="2208" y="1728"/>
                  </a:cxn>
                  <a:cxn ang="0">
                    <a:pos x="2304" y="1632"/>
                  </a:cxn>
                  <a:cxn ang="0">
                    <a:pos x="2736" y="1872"/>
                  </a:cxn>
                  <a:cxn ang="0">
                    <a:pos x="2640" y="1920"/>
                  </a:cxn>
                  <a:cxn ang="0">
                    <a:pos x="2304" y="1824"/>
                  </a:cxn>
                  <a:cxn ang="0">
                    <a:pos x="2160" y="1872"/>
                  </a:cxn>
                  <a:cxn ang="0">
                    <a:pos x="1632" y="1920"/>
                  </a:cxn>
                  <a:cxn ang="0">
                    <a:pos x="1440" y="1920"/>
                  </a:cxn>
                  <a:cxn ang="0">
                    <a:pos x="480" y="1824"/>
                  </a:cxn>
                  <a:cxn ang="0">
                    <a:pos x="192" y="1872"/>
                  </a:cxn>
                  <a:cxn ang="0">
                    <a:pos x="96" y="1680"/>
                  </a:cxn>
                  <a:cxn ang="0">
                    <a:pos x="288" y="1440"/>
                  </a:cxn>
                  <a:cxn ang="0">
                    <a:pos x="336" y="1104"/>
                  </a:cxn>
                  <a:cxn ang="0">
                    <a:pos x="144" y="864"/>
                  </a:cxn>
                  <a:cxn ang="0">
                    <a:pos x="240" y="624"/>
                  </a:cxn>
                  <a:cxn ang="0">
                    <a:pos x="48" y="528"/>
                  </a:cxn>
                  <a:cxn ang="0">
                    <a:pos x="0" y="0"/>
                  </a:cxn>
                </a:cxnLst>
                <a:rect l="0" t="0" r="r" b="b"/>
                <a:pathLst>
                  <a:path w="2736" h="1920">
                    <a:moveTo>
                      <a:pt x="0" y="0"/>
                    </a:moveTo>
                    <a:lnTo>
                      <a:pt x="96" y="336"/>
                    </a:lnTo>
                    <a:lnTo>
                      <a:pt x="384" y="384"/>
                    </a:lnTo>
                    <a:lnTo>
                      <a:pt x="576" y="720"/>
                    </a:lnTo>
                    <a:lnTo>
                      <a:pt x="528" y="960"/>
                    </a:lnTo>
                    <a:lnTo>
                      <a:pt x="672" y="1104"/>
                    </a:lnTo>
                    <a:lnTo>
                      <a:pt x="576" y="1392"/>
                    </a:lnTo>
                    <a:lnTo>
                      <a:pt x="624" y="1632"/>
                    </a:lnTo>
                    <a:lnTo>
                      <a:pt x="1488" y="1872"/>
                    </a:lnTo>
                    <a:lnTo>
                      <a:pt x="1680" y="1728"/>
                    </a:lnTo>
                    <a:lnTo>
                      <a:pt x="2208" y="1728"/>
                    </a:lnTo>
                    <a:lnTo>
                      <a:pt x="2304" y="1632"/>
                    </a:lnTo>
                    <a:lnTo>
                      <a:pt x="2736" y="1872"/>
                    </a:lnTo>
                    <a:lnTo>
                      <a:pt x="2640" y="1920"/>
                    </a:lnTo>
                    <a:lnTo>
                      <a:pt x="2304" y="1824"/>
                    </a:lnTo>
                    <a:lnTo>
                      <a:pt x="2160" y="1872"/>
                    </a:lnTo>
                    <a:lnTo>
                      <a:pt x="1632" y="1920"/>
                    </a:lnTo>
                    <a:lnTo>
                      <a:pt x="1440" y="1920"/>
                    </a:lnTo>
                    <a:lnTo>
                      <a:pt x="480" y="1824"/>
                    </a:lnTo>
                    <a:lnTo>
                      <a:pt x="192" y="1872"/>
                    </a:lnTo>
                    <a:lnTo>
                      <a:pt x="96" y="1680"/>
                    </a:lnTo>
                    <a:lnTo>
                      <a:pt x="288" y="1440"/>
                    </a:lnTo>
                    <a:lnTo>
                      <a:pt x="336" y="1104"/>
                    </a:lnTo>
                    <a:lnTo>
                      <a:pt x="144" y="864"/>
                    </a:lnTo>
                    <a:lnTo>
                      <a:pt x="240" y="624"/>
                    </a:lnTo>
                    <a:lnTo>
                      <a:pt x="48" y="528"/>
                    </a:lnTo>
                    <a:lnTo>
                      <a:pt x="0" y="0"/>
                    </a:lnTo>
                    <a:close/>
                  </a:path>
                </a:pathLst>
              </a:custGeom>
              <a:noFill/>
              <a:ln w="9525" cap="flat" cmpd="sng">
                <a:solidFill>
                  <a:schemeClr val="bg2"/>
                </a:solidFill>
                <a:prstDash val="solid"/>
                <a:round/>
                <a:headEnd type="none" w="med" len="med"/>
                <a:tailEnd type="none" w="med" len="med"/>
              </a:ln>
              <a:effectLst/>
            </p:spPr>
            <p:txBody>
              <a:bodyPr/>
              <a:lstStyle/>
              <a:p>
                <a:endParaRPr lang="ar-IQ"/>
              </a:p>
            </p:txBody>
          </p:sp>
        </p:grpSp>
        <p:grpSp>
          <p:nvGrpSpPr>
            <p:cNvPr id="4" name="Group 17"/>
            <p:cNvGrpSpPr>
              <a:grpSpLocks/>
            </p:cNvGrpSpPr>
            <p:nvPr userDrawn="1"/>
          </p:nvGrpSpPr>
          <p:grpSpPr bwMode="auto">
            <a:xfrm>
              <a:off x="0" y="2291"/>
              <a:ext cx="1385" cy="1702"/>
              <a:chOff x="0" y="2291"/>
              <a:chExt cx="1385" cy="1702"/>
            </a:xfrm>
          </p:grpSpPr>
          <p:sp>
            <p:nvSpPr>
              <p:cNvPr id="4114" name="Rectangle 18"/>
              <p:cNvSpPr>
                <a:spLocks noChangeArrowheads="1"/>
              </p:cNvSpPr>
              <p:nvPr/>
            </p:nvSpPr>
            <p:spPr bwMode="ltGray">
              <a:xfrm rot="6798887">
                <a:off x="62" y="3883"/>
                <a:ext cx="75" cy="12"/>
              </a:xfrm>
              <a:prstGeom prst="rect">
                <a:avLst/>
              </a:prstGeom>
              <a:solidFill>
                <a:schemeClr val="bg2"/>
              </a:solidFill>
              <a:ln w="9525">
                <a:noFill/>
                <a:miter lim="800000"/>
                <a:headEnd/>
                <a:tailEnd/>
              </a:ln>
              <a:effectLst/>
            </p:spPr>
            <p:txBody>
              <a:bodyPr wrap="none" anchor="ctr"/>
              <a:lstStyle/>
              <a:p>
                <a:endParaRPr lang="ar-IQ"/>
              </a:p>
            </p:txBody>
          </p:sp>
          <p:sp>
            <p:nvSpPr>
              <p:cNvPr id="4115" name="Rectangle 19"/>
              <p:cNvSpPr>
                <a:spLocks noChangeArrowheads="1"/>
              </p:cNvSpPr>
              <p:nvPr/>
            </p:nvSpPr>
            <p:spPr bwMode="ltGray">
              <a:xfrm rot="6798887">
                <a:off x="33" y="3880"/>
                <a:ext cx="75" cy="12"/>
              </a:xfrm>
              <a:prstGeom prst="rect">
                <a:avLst/>
              </a:prstGeom>
              <a:solidFill>
                <a:schemeClr val="bg2"/>
              </a:solidFill>
              <a:ln w="9525">
                <a:noFill/>
                <a:miter lim="800000"/>
                <a:headEnd/>
                <a:tailEnd/>
              </a:ln>
              <a:effectLst/>
            </p:spPr>
            <p:txBody>
              <a:bodyPr wrap="none" anchor="ctr"/>
              <a:lstStyle/>
              <a:p>
                <a:endParaRPr lang="ar-IQ"/>
              </a:p>
            </p:txBody>
          </p:sp>
          <p:sp>
            <p:nvSpPr>
              <p:cNvPr id="4116" name="Rectangle 20"/>
              <p:cNvSpPr>
                <a:spLocks noChangeArrowheads="1"/>
              </p:cNvSpPr>
              <p:nvPr/>
            </p:nvSpPr>
            <p:spPr bwMode="ltGray">
              <a:xfrm rot="6798887">
                <a:off x="6" y="3875"/>
                <a:ext cx="75" cy="12"/>
              </a:xfrm>
              <a:prstGeom prst="rect">
                <a:avLst/>
              </a:prstGeom>
              <a:solidFill>
                <a:schemeClr val="bg2"/>
              </a:solidFill>
              <a:ln w="9525">
                <a:noFill/>
                <a:miter lim="800000"/>
                <a:headEnd/>
                <a:tailEnd/>
              </a:ln>
              <a:effectLst/>
            </p:spPr>
            <p:txBody>
              <a:bodyPr wrap="none" anchor="ctr"/>
              <a:lstStyle/>
              <a:p>
                <a:endParaRPr lang="ar-IQ"/>
              </a:p>
            </p:txBody>
          </p:sp>
          <p:sp>
            <p:nvSpPr>
              <p:cNvPr id="4117" name="Rectangle 21"/>
              <p:cNvSpPr>
                <a:spLocks noChangeArrowheads="1"/>
              </p:cNvSpPr>
              <p:nvPr/>
            </p:nvSpPr>
            <p:spPr bwMode="ltGray">
              <a:xfrm rot="5999912">
                <a:off x="209" y="3884"/>
                <a:ext cx="69" cy="12"/>
              </a:xfrm>
              <a:prstGeom prst="rect">
                <a:avLst/>
              </a:prstGeom>
              <a:solidFill>
                <a:schemeClr val="bg2"/>
              </a:solidFill>
              <a:ln w="9525">
                <a:noFill/>
                <a:miter lim="800000"/>
                <a:headEnd/>
                <a:tailEnd/>
              </a:ln>
              <a:effectLst/>
            </p:spPr>
            <p:txBody>
              <a:bodyPr wrap="none" anchor="ctr"/>
              <a:lstStyle/>
              <a:p>
                <a:endParaRPr lang="ar-IQ"/>
              </a:p>
            </p:txBody>
          </p:sp>
          <p:sp>
            <p:nvSpPr>
              <p:cNvPr id="4118" name="Rectangle 22"/>
              <p:cNvSpPr>
                <a:spLocks noChangeArrowheads="1"/>
              </p:cNvSpPr>
              <p:nvPr/>
            </p:nvSpPr>
            <p:spPr bwMode="ltGray">
              <a:xfrm rot="5999912">
                <a:off x="182" y="3889"/>
                <a:ext cx="69" cy="12"/>
              </a:xfrm>
              <a:prstGeom prst="rect">
                <a:avLst/>
              </a:prstGeom>
              <a:solidFill>
                <a:schemeClr val="bg2"/>
              </a:solidFill>
              <a:ln w="9525">
                <a:noFill/>
                <a:miter lim="800000"/>
                <a:headEnd/>
                <a:tailEnd/>
              </a:ln>
              <a:effectLst/>
            </p:spPr>
            <p:txBody>
              <a:bodyPr wrap="none" anchor="ctr"/>
              <a:lstStyle/>
              <a:p>
                <a:endParaRPr lang="ar-IQ"/>
              </a:p>
            </p:txBody>
          </p:sp>
          <p:sp>
            <p:nvSpPr>
              <p:cNvPr id="4119" name="Rectangle 23"/>
              <p:cNvSpPr>
                <a:spLocks noChangeArrowheads="1"/>
              </p:cNvSpPr>
              <p:nvPr/>
            </p:nvSpPr>
            <p:spPr bwMode="ltGray">
              <a:xfrm rot="6250138">
                <a:off x="152" y="3888"/>
                <a:ext cx="69" cy="12"/>
              </a:xfrm>
              <a:prstGeom prst="rect">
                <a:avLst/>
              </a:prstGeom>
              <a:solidFill>
                <a:schemeClr val="bg2"/>
              </a:solidFill>
              <a:ln w="9525">
                <a:noFill/>
                <a:miter lim="800000"/>
                <a:headEnd/>
                <a:tailEnd/>
              </a:ln>
              <a:effectLst/>
            </p:spPr>
            <p:txBody>
              <a:bodyPr wrap="none" anchor="ctr"/>
              <a:lstStyle/>
              <a:p>
                <a:endParaRPr lang="ar-IQ"/>
              </a:p>
            </p:txBody>
          </p:sp>
          <p:sp>
            <p:nvSpPr>
              <p:cNvPr id="4120" name="Rectangle 24"/>
              <p:cNvSpPr>
                <a:spLocks noChangeArrowheads="1"/>
              </p:cNvSpPr>
              <p:nvPr/>
            </p:nvSpPr>
            <p:spPr bwMode="ltGray">
              <a:xfrm rot="6238076">
                <a:off x="123" y="3886"/>
                <a:ext cx="69" cy="12"/>
              </a:xfrm>
              <a:prstGeom prst="rect">
                <a:avLst/>
              </a:prstGeom>
              <a:solidFill>
                <a:schemeClr val="bg2"/>
              </a:solidFill>
              <a:ln w="9525">
                <a:noFill/>
                <a:miter lim="800000"/>
                <a:headEnd/>
                <a:tailEnd/>
              </a:ln>
              <a:effectLst/>
            </p:spPr>
            <p:txBody>
              <a:bodyPr wrap="none" anchor="ctr"/>
              <a:lstStyle/>
              <a:p>
                <a:endParaRPr lang="ar-IQ"/>
              </a:p>
            </p:txBody>
          </p:sp>
          <p:sp>
            <p:nvSpPr>
              <p:cNvPr id="4121" name="Rectangle 25"/>
              <p:cNvSpPr>
                <a:spLocks noChangeArrowheads="1"/>
              </p:cNvSpPr>
              <p:nvPr/>
            </p:nvSpPr>
            <p:spPr bwMode="ltGray">
              <a:xfrm rot="5380717">
                <a:off x="363" y="3869"/>
                <a:ext cx="69" cy="12"/>
              </a:xfrm>
              <a:prstGeom prst="rect">
                <a:avLst/>
              </a:prstGeom>
              <a:solidFill>
                <a:schemeClr val="bg2"/>
              </a:solidFill>
              <a:ln w="9525">
                <a:noFill/>
                <a:miter lim="800000"/>
                <a:headEnd/>
                <a:tailEnd/>
              </a:ln>
              <a:effectLst/>
            </p:spPr>
            <p:txBody>
              <a:bodyPr wrap="none" anchor="ctr"/>
              <a:lstStyle/>
              <a:p>
                <a:endParaRPr lang="ar-IQ"/>
              </a:p>
            </p:txBody>
          </p:sp>
          <p:sp>
            <p:nvSpPr>
              <p:cNvPr id="4122" name="Rectangle 26"/>
              <p:cNvSpPr>
                <a:spLocks noChangeArrowheads="1"/>
              </p:cNvSpPr>
              <p:nvPr/>
            </p:nvSpPr>
            <p:spPr bwMode="ltGray">
              <a:xfrm rot="5380717">
                <a:off x="332" y="3872"/>
                <a:ext cx="69" cy="12"/>
              </a:xfrm>
              <a:prstGeom prst="rect">
                <a:avLst/>
              </a:prstGeom>
              <a:solidFill>
                <a:schemeClr val="bg2"/>
              </a:solidFill>
              <a:ln w="9525">
                <a:noFill/>
                <a:miter lim="800000"/>
                <a:headEnd/>
                <a:tailEnd/>
              </a:ln>
              <a:effectLst/>
            </p:spPr>
            <p:txBody>
              <a:bodyPr wrap="none" anchor="ctr"/>
              <a:lstStyle/>
              <a:p>
                <a:endParaRPr lang="ar-IQ"/>
              </a:p>
            </p:txBody>
          </p:sp>
          <p:sp>
            <p:nvSpPr>
              <p:cNvPr id="4123" name="Rectangle 27"/>
              <p:cNvSpPr>
                <a:spLocks noChangeArrowheads="1"/>
              </p:cNvSpPr>
              <p:nvPr/>
            </p:nvSpPr>
            <p:spPr bwMode="ltGray">
              <a:xfrm rot="5583200">
                <a:off x="302" y="3877"/>
                <a:ext cx="69" cy="12"/>
              </a:xfrm>
              <a:prstGeom prst="rect">
                <a:avLst/>
              </a:prstGeom>
              <a:solidFill>
                <a:schemeClr val="bg2"/>
              </a:solidFill>
              <a:ln w="9525">
                <a:noFill/>
                <a:miter lim="800000"/>
                <a:headEnd/>
                <a:tailEnd/>
              </a:ln>
              <a:effectLst/>
            </p:spPr>
            <p:txBody>
              <a:bodyPr wrap="none" anchor="ctr"/>
              <a:lstStyle/>
              <a:p>
                <a:endParaRPr lang="ar-IQ"/>
              </a:p>
            </p:txBody>
          </p:sp>
          <p:sp>
            <p:nvSpPr>
              <p:cNvPr id="4124" name="Rectangle 28"/>
              <p:cNvSpPr>
                <a:spLocks noChangeArrowheads="1"/>
              </p:cNvSpPr>
              <p:nvPr/>
            </p:nvSpPr>
            <p:spPr bwMode="ltGray">
              <a:xfrm rot="5737625">
                <a:off x="270" y="3882"/>
                <a:ext cx="69" cy="12"/>
              </a:xfrm>
              <a:prstGeom prst="rect">
                <a:avLst/>
              </a:prstGeom>
              <a:solidFill>
                <a:schemeClr val="bg2"/>
              </a:solidFill>
              <a:ln w="9525">
                <a:noFill/>
                <a:miter lim="800000"/>
                <a:headEnd/>
                <a:tailEnd/>
              </a:ln>
              <a:effectLst/>
            </p:spPr>
            <p:txBody>
              <a:bodyPr wrap="none" anchor="ctr"/>
              <a:lstStyle/>
              <a:p>
                <a:endParaRPr lang="ar-IQ"/>
              </a:p>
            </p:txBody>
          </p:sp>
          <p:sp>
            <p:nvSpPr>
              <p:cNvPr id="4125" name="Rectangle 29"/>
              <p:cNvSpPr>
                <a:spLocks noChangeArrowheads="1"/>
              </p:cNvSpPr>
              <p:nvPr/>
            </p:nvSpPr>
            <p:spPr bwMode="ltGray">
              <a:xfrm rot="4715477">
                <a:off x="516" y="3829"/>
                <a:ext cx="63" cy="12"/>
              </a:xfrm>
              <a:prstGeom prst="rect">
                <a:avLst/>
              </a:prstGeom>
              <a:solidFill>
                <a:schemeClr val="bg2"/>
              </a:solidFill>
              <a:ln w="9525">
                <a:noFill/>
                <a:miter lim="800000"/>
                <a:headEnd/>
                <a:tailEnd/>
              </a:ln>
              <a:effectLst/>
            </p:spPr>
            <p:txBody>
              <a:bodyPr wrap="none" anchor="ctr"/>
              <a:lstStyle/>
              <a:p>
                <a:endParaRPr lang="ar-IQ"/>
              </a:p>
            </p:txBody>
          </p:sp>
          <p:sp>
            <p:nvSpPr>
              <p:cNvPr id="4126" name="Rectangle 30"/>
              <p:cNvSpPr>
                <a:spLocks noChangeArrowheads="1"/>
              </p:cNvSpPr>
              <p:nvPr/>
            </p:nvSpPr>
            <p:spPr bwMode="ltGray">
              <a:xfrm rot="4924949">
                <a:off x="486" y="3834"/>
                <a:ext cx="63" cy="12"/>
              </a:xfrm>
              <a:prstGeom prst="rect">
                <a:avLst/>
              </a:prstGeom>
              <a:solidFill>
                <a:schemeClr val="bg2"/>
              </a:solidFill>
              <a:ln w="9525">
                <a:noFill/>
                <a:miter lim="800000"/>
                <a:headEnd/>
                <a:tailEnd/>
              </a:ln>
              <a:effectLst/>
            </p:spPr>
            <p:txBody>
              <a:bodyPr wrap="none" anchor="ctr"/>
              <a:lstStyle/>
              <a:p>
                <a:endParaRPr lang="ar-IQ"/>
              </a:p>
            </p:txBody>
          </p:sp>
          <p:sp>
            <p:nvSpPr>
              <p:cNvPr id="4127" name="Rectangle 31"/>
              <p:cNvSpPr>
                <a:spLocks noChangeArrowheads="1"/>
              </p:cNvSpPr>
              <p:nvPr/>
            </p:nvSpPr>
            <p:spPr bwMode="ltGray">
              <a:xfrm rot="4924949">
                <a:off x="456" y="3848"/>
                <a:ext cx="63" cy="12"/>
              </a:xfrm>
              <a:prstGeom prst="rect">
                <a:avLst/>
              </a:prstGeom>
              <a:solidFill>
                <a:schemeClr val="bg2"/>
              </a:solidFill>
              <a:ln w="9525">
                <a:noFill/>
                <a:miter lim="800000"/>
                <a:headEnd/>
                <a:tailEnd/>
              </a:ln>
              <a:effectLst/>
            </p:spPr>
            <p:txBody>
              <a:bodyPr wrap="none" anchor="ctr"/>
              <a:lstStyle/>
              <a:p>
                <a:endParaRPr lang="ar-IQ"/>
              </a:p>
            </p:txBody>
          </p:sp>
          <p:sp>
            <p:nvSpPr>
              <p:cNvPr id="4128" name="Rectangle 32"/>
              <p:cNvSpPr>
                <a:spLocks noChangeArrowheads="1"/>
              </p:cNvSpPr>
              <p:nvPr/>
            </p:nvSpPr>
            <p:spPr bwMode="ltGray">
              <a:xfrm rot="5041352">
                <a:off x="426" y="3851"/>
                <a:ext cx="63" cy="12"/>
              </a:xfrm>
              <a:prstGeom prst="rect">
                <a:avLst/>
              </a:prstGeom>
              <a:solidFill>
                <a:schemeClr val="bg2"/>
              </a:solidFill>
              <a:ln w="9525">
                <a:noFill/>
                <a:miter lim="800000"/>
                <a:headEnd/>
                <a:tailEnd/>
              </a:ln>
              <a:effectLst/>
            </p:spPr>
            <p:txBody>
              <a:bodyPr wrap="none" anchor="ctr"/>
              <a:lstStyle/>
              <a:p>
                <a:endParaRPr lang="ar-IQ"/>
              </a:p>
            </p:txBody>
          </p:sp>
          <p:sp>
            <p:nvSpPr>
              <p:cNvPr id="4129" name="Rectangle 33"/>
              <p:cNvSpPr>
                <a:spLocks noChangeArrowheads="1"/>
              </p:cNvSpPr>
              <p:nvPr/>
            </p:nvSpPr>
            <p:spPr bwMode="ltGray">
              <a:xfrm rot="3816889">
                <a:off x="664" y="3762"/>
                <a:ext cx="63" cy="12"/>
              </a:xfrm>
              <a:prstGeom prst="rect">
                <a:avLst/>
              </a:prstGeom>
              <a:solidFill>
                <a:schemeClr val="bg2"/>
              </a:solidFill>
              <a:ln w="9525">
                <a:noFill/>
                <a:miter lim="800000"/>
                <a:headEnd/>
                <a:tailEnd/>
              </a:ln>
              <a:effectLst/>
            </p:spPr>
            <p:txBody>
              <a:bodyPr wrap="none" anchor="ctr"/>
              <a:lstStyle/>
              <a:p>
                <a:endParaRPr lang="ar-IQ"/>
              </a:p>
            </p:txBody>
          </p:sp>
          <p:sp>
            <p:nvSpPr>
              <p:cNvPr id="4130" name="Rectangle 34"/>
              <p:cNvSpPr>
                <a:spLocks noChangeArrowheads="1"/>
              </p:cNvSpPr>
              <p:nvPr/>
            </p:nvSpPr>
            <p:spPr bwMode="ltGray">
              <a:xfrm rot="3816889">
                <a:off x="634" y="3780"/>
                <a:ext cx="63" cy="12"/>
              </a:xfrm>
              <a:prstGeom prst="rect">
                <a:avLst/>
              </a:prstGeom>
              <a:solidFill>
                <a:schemeClr val="bg2"/>
              </a:solidFill>
              <a:ln w="9525">
                <a:noFill/>
                <a:miter lim="800000"/>
                <a:headEnd/>
                <a:tailEnd/>
              </a:ln>
              <a:effectLst/>
            </p:spPr>
            <p:txBody>
              <a:bodyPr wrap="none" anchor="ctr"/>
              <a:lstStyle/>
              <a:p>
                <a:endParaRPr lang="ar-IQ"/>
              </a:p>
            </p:txBody>
          </p:sp>
          <p:sp>
            <p:nvSpPr>
              <p:cNvPr id="4131" name="Rectangle 35"/>
              <p:cNvSpPr>
                <a:spLocks noChangeArrowheads="1"/>
              </p:cNvSpPr>
              <p:nvPr/>
            </p:nvSpPr>
            <p:spPr bwMode="ltGray">
              <a:xfrm rot="4104184">
                <a:off x="605" y="3791"/>
                <a:ext cx="63" cy="12"/>
              </a:xfrm>
              <a:prstGeom prst="rect">
                <a:avLst/>
              </a:prstGeom>
              <a:solidFill>
                <a:schemeClr val="bg2"/>
              </a:solidFill>
              <a:ln w="9525">
                <a:noFill/>
                <a:miter lim="800000"/>
                <a:headEnd/>
                <a:tailEnd/>
              </a:ln>
              <a:effectLst/>
            </p:spPr>
            <p:txBody>
              <a:bodyPr wrap="none" anchor="ctr"/>
              <a:lstStyle/>
              <a:p>
                <a:endParaRPr lang="ar-IQ"/>
              </a:p>
            </p:txBody>
          </p:sp>
          <p:sp>
            <p:nvSpPr>
              <p:cNvPr id="4132" name="Rectangle 36"/>
              <p:cNvSpPr>
                <a:spLocks noChangeArrowheads="1"/>
              </p:cNvSpPr>
              <p:nvPr/>
            </p:nvSpPr>
            <p:spPr bwMode="ltGray">
              <a:xfrm rot="4325343">
                <a:off x="575" y="3804"/>
                <a:ext cx="63" cy="12"/>
              </a:xfrm>
              <a:prstGeom prst="rect">
                <a:avLst/>
              </a:prstGeom>
              <a:solidFill>
                <a:schemeClr val="bg2"/>
              </a:solidFill>
              <a:ln w="9525">
                <a:noFill/>
                <a:miter lim="800000"/>
                <a:headEnd/>
                <a:tailEnd/>
              </a:ln>
              <a:effectLst/>
            </p:spPr>
            <p:txBody>
              <a:bodyPr wrap="none" anchor="ctr"/>
              <a:lstStyle/>
              <a:p>
                <a:endParaRPr lang="ar-IQ"/>
              </a:p>
            </p:txBody>
          </p:sp>
          <p:sp>
            <p:nvSpPr>
              <p:cNvPr id="4133" name="Rectangle 37"/>
              <p:cNvSpPr>
                <a:spLocks noChangeArrowheads="1"/>
              </p:cNvSpPr>
              <p:nvPr/>
            </p:nvSpPr>
            <p:spPr bwMode="ltGray">
              <a:xfrm rot="3368036">
                <a:off x="799" y="3683"/>
                <a:ext cx="63" cy="12"/>
              </a:xfrm>
              <a:prstGeom prst="rect">
                <a:avLst/>
              </a:prstGeom>
              <a:solidFill>
                <a:schemeClr val="bg2"/>
              </a:solidFill>
              <a:ln w="9525">
                <a:noFill/>
                <a:miter lim="800000"/>
                <a:headEnd/>
                <a:tailEnd/>
              </a:ln>
              <a:effectLst/>
            </p:spPr>
            <p:txBody>
              <a:bodyPr wrap="none" anchor="ctr"/>
              <a:lstStyle/>
              <a:p>
                <a:endParaRPr lang="ar-IQ"/>
              </a:p>
            </p:txBody>
          </p:sp>
          <p:sp>
            <p:nvSpPr>
              <p:cNvPr id="4134" name="Rectangle 38"/>
              <p:cNvSpPr>
                <a:spLocks noChangeArrowheads="1"/>
              </p:cNvSpPr>
              <p:nvPr/>
            </p:nvSpPr>
            <p:spPr bwMode="ltGray">
              <a:xfrm rot="3368036">
                <a:off x="772" y="3699"/>
                <a:ext cx="63" cy="12"/>
              </a:xfrm>
              <a:prstGeom prst="rect">
                <a:avLst/>
              </a:prstGeom>
              <a:solidFill>
                <a:schemeClr val="bg2"/>
              </a:solidFill>
              <a:ln w="9525">
                <a:noFill/>
                <a:miter lim="800000"/>
                <a:headEnd/>
                <a:tailEnd/>
              </a:ln>
              <a:effectLst/>
            </p:spPr>
            <p:txBody>
              <a:bodyPr wrap="none" anchor="ctr"/>
              <a:lstStyle/>
              <a:p>
                <a:endParaRPr lang="ar-IQ"/>
              </a:p>
            </p:txBody>
          </p:sp>
          <p:sp>
            <p:nvSpPr>
              <p:cNvPr id="4135" name="Rectangle 39"/>
              <p:cNvSpPr>
                <a:spLocks noChangeArrowheads="1"/>
              </p:cNvSpPr>
              <p:nvPr/>
            </p:nvSpPr>
            <p:spPr bwMode="ltGray">
              <a:xfrm rot="3368036">
                <a:off x="745" y="3717"/>
                <a:ext cx="63" cy="12"/>
              </a:xfrm>
              <a:prstGeom prst="rect">
                <a:avLst/>
              </a:prstGeom>
              <a:solidFill>
                <a:schemeClr val="bg2"/>
              </a:solidFill>
              <a:ln w="9525">
                <a:noFill/>
                <a:miter lim="800000"/>
                <a:headEnd/>
                <a:tailEnd/>
              </a:ln>
              <a:effectLst/>
            </p:spPr>
            <p:txBody>
              <a:bodyPr wrap="none" anchor="ctr"/>
              <a:lstStyle/>
              <a:p>
                <a:endParaRPr lang="ar-IQ"/>
              </a:p>
            </p:txBody>
          </p:sp>
          <p:sp>
            <p:nvSpPr>
              <p:cNvPr id="4136" name="Rectangle 40"/>
              <p:cNvSpPr>
                <a:spLocks noChangeArrowheads="1"/>
              </p:cNvSpPr>
              <p:nvPr/>
            </p:nvSpPr>
            <p:spPr bwMode="ltGray">
              <a:xfrm rot="3816889">
                <a:off x="717" y="3734"/>
                <a:ext cx="63" cy="12"/>
              </a:xfrm>
              <a:prstGeom prst="rect">
                <a:avLst/>
              </a:prstGeom>
              <a:solidFill>
                <a:schemeClr val="bg2"/>
              </a:solidFill>
              <a:ln w="9525">
                <a:noFill/>
                <a:miter lim="800000"/>
                <a:headEnd/>
                <a:tailEnd/>
              </a:ln>
              <a:effectLst/>
            </p:spPr>
            <p:txBody>
              <a:bodyPr wrap="none" anchor="ctr"/>
              <a:lstStyle/>
              <a:p>
                <a:endParaRPr lang="ar-IQ"/>
              </a:p>
            </p:txBody>
          </p:sp>
          <p:sp>
            <p:nvSpPr>
              <p:cNvPr id="4137" name="Rectangle 41"/>
              <p:cNvSpPr>
                <a:spLocks noChangeArrowheads="1"/>
              </p:cNvSpPr>
              <p:nvPr/>
            </p:nvSpPr>
            <p:spPr bwMode="ltGray">
              <a:xfrm rot="2302266">
                <a:off x="923" y="3587"/>
                <a:ext cx="69" cy="12"/>
              </a:xfrm>
              <a:prstGeom prst="rect">
                <a:avLst/>
              </a:prstGeom>
              <a:solidFill>
                <a:schemeClr val="bg2"/>
              </a:solidFill>
              <a:ln w="9525">
                <a:noFill/>
                <a:miter lim="800000"/>
                <a:headEnd/>
                <a:tailEnd/>
              </a:ln>
              <a:effectLst/>
            </p:spPr>
            <p:txBody>
              <a:bodyPr wrap="none" anchor="ctr"/>
              <a:lstStyle/>
              <a:p>
                <a:endParaRPr lang="ar-IQ"/>
              </a:p>
            </p:txBody>
          </p:sp>
          <p:sp>
            <p:nvSpPr>
              <p:cNvPr id="4138" name="Rectangle 42"/>
              <p:cNvSpPr>
                <a:spLocks noChangeArrowheads="1"/>
              </p:cNvSpPr>
              <p:nvPr/>
            </p:nvSpPr>
            <p:spPr bwMode="ltGray">
              <a:xfrm rot="2302266">
                <a:off x="899" y="3606"/>
                <a:ext cx="69" cy="12"/>
              </a:xfrm>
              <a:prstGeom prst="rect">
                <a:avLst/>
              </a:prstGeom>
              <a:solidFill>
                <a:schemeClr val="bg2"/>
              </a:solidFill>
              <a:ln w="9525">
                <a:noFill/>
                <a:miter lim="800000"/>
                <a:headEnd/>
                <a:tailEnd/>
              </a:ln>
              <a:effectLst/>
            </p:spPr>
            <p:txBody>
              <a:bodyPr wrap="none" anchor="ctr"/>
              <a:lstStyle/>
              <a:p>
                <a:endParaRPr lang="ar-IQ"/>
              </a:p>
            </p:txBody>
          </p:sp>
          <p:sp>
            <p:nvSpPr>
              <p:cNvPr id="4139" name="Rectangle 43"/>
              <p:cNvSpPr>
                <a:spLocks noChangeArrowheads="1"/>
              </p:cNvSpPr>
              <p:nvPr/>
            </p:nvSpPr>
            <p:spPr bwMode="ltGray">
              <a:xfrm rot="2707562">
                <a:off x="876" y="3626"/>
                <a:ext cx="69" cy="12"/>
              </a:xfrm>
              <a:prstGeom prst="rect">
                <a:avLst/>
              </a:prstGeom>
              <a:solidFill>
                <a:schemeClr val="bg2"/>
              </a:solidFill>
              <a:ln w="9525">
                <a:noFill/>
                <a:miter lim="800000"/>
                <a:headEnd/>
                <a:tailEnd/>
              </a:ln>
              <a:effectLst/>
            </p:spPr>
            <p:txBody>
              <a:bodyPr wrap="none" anchor="ctr"/>
              <a:lstStyle/>
              <a:p>
                <a:endParaRPr lang="ar-IQ"/>
              </a:p>
            </p:txBody>
          </p:sp>
          <p:sp>
            <p:nvSpPr>
              <p:cNvPr id="4140" name="Rectangle 44"/>
              <p:cNvSpPr>
                <a:spLocks noChangeArrowheads="1"/>
              </p:cNvSpPr>
              <p:nvPr/>
            </p:nvSpPr>
            <p:spPr bwMode="ltGray">
              <a:xfrm rot="2707562">
                <a:off x="850" y="3644"/>
                <a:ext cx="63" cy="12"/>
              </a:xfrm>
              <a:prstGeom prst="rect">
                <a:avLst/>
              </a:prstGeom>
              <a:solidFill>
                <a:schemeClr val="bg2"/>
              </a:solidFill>
              <a:ln w="9525">
                <a:noFill/>
                <a:miter lim="800000"/>
                <a:headEnd/>
                <a:tailEnd/>
              </a:ln>
              <a:effectLst/>
            </p:spPr>
            <p:txBody>
              <a:bodyPr wrap="none" anchor="ctr"/>
              <a:lstStyle/>
              <a:p>
                <a:endParaRPr lang="ar-IQ"/>
              </a:p>
            </p:txBody>
          </p:sp>
          <p:sp>
            <p:nvSpPr>
              <p:cNvPr id="4141" name="Rectangle 45"/>
              <p:cNvSpPr>
                <a:spLocks noChangeArrowheads="1"/>
              </p:cNvSpPr>
              <p:nvPr/>
            </p:nvSpPr>
            <p:spPr bwMode="ltGray">
              <a:xfrm rot="1525830">
                <a:off x="1027" y="3473"/>
                <a:ext cx="69" cy="12"/>
              </a:xfrm>
              <a:prstGeom prst="rect">
                <a:avLst/>
              </a:prstGeom>
              <a:solidFill>
                <a:schemeClr val="bg2"/>
              </a:solidFill>
              <a:ln w="9525">
                <a:noFill/>
                <a:miter lim="800000"/>
                <a:headEnd/>
                <a:tailEnd/>
              </a:ln>
              <a:effectLst/>
            </p:spPr>
            <p:txBody>
              <a:bodyPr wrap="none" anchor="ctr"/>
              <a:lstStyle/>
              <a:p>
                <a:endParaRPr lang="ar-IQ"/>
              </a:p>
            </p:txBody>
          </p:sp>
          <p:sp>
            <p:nvSpPr>
              <p:cNvPr id="4142" name="Rectangle 46"/>
              <p:cNvSpPr>
                <a:spLocks noChangeArrowheads="1"/>
              </p:cNvSpPr>
              <p:nvPr/>
            </p:nvSpPr>
            <p:spPr bwMode="ltGray">
              <a:xfrm rot="1525830">
                <a:off x="1009" y="3497"/>
                <a:ext cx="69" cy="12"/>
              </a:xfrm>
              <a:prstGeom prst="rect">
                <a:avLst/>
              </a:prstGeom>
              <a:solidFill>
                <a:schemeClr val="bg2"/>
              </a:solidFill>
              <a:ln w="9525">
                <a:noFill/>
                <a:miter lim="800000"/>
                <a:headEnd/>
                <a:tailEnd/>
              </a:ln>
              <a:effectLst/>
            </p:spPr>
            <p:txBody>
              <a:bodyPr wrap="none" anchor="ctr"/>
              <a:lstStyle/>
              <a:p>
                <a:endParaRPr lang="ar-IQ"/>
              </a:p>
            </p:txBody>
          </p:sp>
          <p:sp>
            <p:nvSpPr>
              <p:cNvPr id="4143" name="Rectangle 47"/>
              <p:cNvSpPr>
                <a:spLocks noChangeArrowheads="1"/>
              </p:cNvSpPr>
              <p:nvPr/>
            </p:nvSpPr>
            <p:spPr bwMode="ltGray">
              <a:xfrm rot="1788117">
                <a:off x="990" y="3519"/>
                <a:ext cx="69" cy="12"/>
              </a:xfrm>
              <a:prstGeom prst="rect">
                <a:avLst/>
              </a:prstGeom>
              <a:solidFill>
                <a:schemeClr val="bg2"/>
              </a:solidFill>
              <a:ln w="9525">
                <a:noFill/>
                <a:miter lim="800000"/>
                <a:headEnd/>
                <a:tailEnd/>
              </a:ln>
              <a:effectLst/>
            </p:spPr>
            <p:txBody>
              <a:bodyPr wrap="none" anchor="ctr"/>
              <a:lstStyle/>
              <a:p>
                <a:endParaRPr lang="ar-IQ"/>
              </a:p>
            </p:txBody>
          </p:sp>
          <p:sp>
            <p:nvSpPr>
              <p:cNvPr id="4144" name="Rectangle 48"/>
              <p:cNvSpPr>
                <a:spLocks noChangeArrowheads="1"/>
              </p:cNvSpPr>
              <p:nvPr/>
            </p:nvSpPr>
            <p:spPr bwMode="ltGray">
              <a:xfrm rot="1788117">
                <a:off x="969" y="3544"/>
                <a:ext cx="69" cy="12"/>
              </a:xfrm>
              <a:prstGeom prst="rect">
                <a:avLst/>
              </a:prstGeom>
              <a:solidFill>
                <a:schemeClr val="bg2"/>
              </a:solidFill>
              <a:ln w="9525">
                <a:noFill/>
                <a:miter lim="800000"/>
                <a:headEnd/>
                <a:tailEnd/>
              </a:ln>
              <a:effectLst/>
            </p:spPr>
            <p:txBody>
              <a:bodyPr wrap="none" anchor="ctr"/>
              <a:lstStyle/>
              <a:p>
                <a:endParaRPr lang="ar-IQ"/>
              </a:p>
            </p:txBody>
          </p:sp>
          <p:sp>
            <p:nvSpPr>
              <p:cNvPr id="4145" name="Rectangle 49"/>
              <p:cNvSpPr>
                <a:spLocks noChangeArrowheads="1"/>
              </p:cNvSpPr>
              <p:nvPr/>
            </p:nvSpPr>
            <p:spPr bwMode="ltGray">
              <a:xfrm rot="841630">
                <a:off x="1113" y="3355"/>
                <a:ext cx="75" cy="12"/>
              </a:xfrm>
              <a:prstGeom prst="rect">
                <a:avLst/>
              </a:prstGeom>
              <a:solidFill>
                <a:schemeClr val="bg2"/>
              </a:solidFill>
              <a:ln w="9525">
                <a:noFill/>
                <a:miter lim="800000"/>
                <a:headEnd/>
                <a:tailEnd/>
              </a:ln>
              <a:effectLst/>
            </p:spPr>
            <p:txBody>
              <a:bodyPr wrap="none" anchor="ctr"/>
              <a:lstStyle/>
              <a:p>
                <a:endParaRPr lang="ar-IQ"/>
              </a:p>
            </p:txBody>
          </p:sp>
          <p:sp>
            <p:nvSpPr>
              <p:cNvPr id="4146" name="Rectangle 50"/>
              <p:cNvSpPr>
                <a:spLocks noChangeArrowheads="1"/>
              </p:cNvSpPr>
              <p:nvPr/>
            </p:nvSpPr>
            <p:spPr bwMode="ltGray">
              <a:xfrm rot="841630">
                <a:off x="1100" y="3378"/>
                <a:ext cx="69" cy="12"/>
              </a:xfrm>
              <a:prstGeom prst="rect">
                <a:avLst/>
              </a:prstGeom>
              <a:solidFill>
                <a:schemeClr val="bg2"/>
              </a:solidFill>
              <a:ln w="9525">
                <a:noFill/>
                <a:miter lim="800000"/>
                <a:headEnd/>
                <a:tailEnd/>
              </a:ln>
              <a:effectLst/>
            </p:spPr>
            <p:txBody>
              <a:bodyPr wrap="none" anchor="ctr"/>
              <a:lstStyle/>
              <a:p>
                <a:endParaRPr lang="ar-IQ"/>
              </a:p>
            </p:txBody>
          </p:sp>
          <p:sp>
            <p:nvSpPr>
              <p:cNvPr id="4147" name="Rectangle 51"/>
              <p:cNvSpPr>
                <a:spLocks noChangeArrowheads="1"/>
              </p:cNvSpPr>
              <p:nvPr/>
            </p:nvSpPr>
            <p:spPr bwMode="ltGray">
              <a:xfrm rot="1308689">
                <a:off x="1086" y="3404"/>
                <a:ext cx="69" cy="12"/>
              </a:xfrm>
              <a:prstGeom prst="rect">
                <a:avLst/>
              </a:prstGeom>
              <a:solidFill>
                <a:schemeClr val="bg2"/>
              </a:solidFill>
              <a:ln w="9525">
                <a:noFill/>
                <a:miter lim="800000"/>
                <a:headEnd/>
                <a:tailEnd/>
              </a:ln>
              <a:effectLst/>
            </p:spPr>
            <p:txBody>
              <a:bodyPr wrap="none" anchor="ctr"/>
              <a:lstStyle/>
              <a:p>
                <a:endParaRPr lang="ar-IQ"/>
              </a:p>
            </p:txBody>
          </p:sp>
          <p:sp>
            <p:nvSpPr>
              <p:cNvPr id="4148" name="Rectangle 52"/>
              <p:cNvSpPr>
                <a:spLocks noChangeArrowheads="1"/>
              </p:cNvSpPr>
              <p:nvPr/>
            </p:nvSpPr>
            <p:spPr bwMode="ltGray">
              <a:xfrm rot="1308689">
                <a:off x="1064" y="3425"/>
                <a:ext cx="69" cy="12"/>
              </a:xfrm>
              <a:prstGeom prst="rect">
                <a:avLst/>
              </a:prstGeom>
              <a:solidFill>
                <a:schemeClr val="bg2"/>
              </a:solidFill>
              <a:ln w="9525">
                <a:noFill/>
                <a:miter lim="800000"/>
                <a:headEnd/>
                <a:tailEnd/>
              </a:ln>
              <a:effectLst/>
            </p:spPr>
            <p:txBody>
              <a:bodyPr wrap="none" anchor="ctr"/>
              <a:lstStyle/>
              <a:p>
                <a:endParaRPr lang="ar-IQ"/>
              </a:p>
            </p:txBody>
          </p:sp>
          <p:sp>
            <p:nvSpPr>
              <p:cNvPr id="4149" name="Rectangle 53"/>
              <p:cNvSpPr>
                <a:spLocks noChangeArrowheads="1"/>
              </p:cNvSpPr>
              <p:nvPr/>
            </p:nvSpPr>
            <p:spPr bwMode="ltGray">
              <a:xfrm rot="469913">
                <a:off x="1172" y="3225"/>
                <a:ext cx="81" cy="12"/>
              </a:xfrm>
              <a:prstGeom prst="rect">
                <a:avLst/>
              </a:prstGeom>
              <a:solidFill>
                <a:schemeClr val="bg2"/>
              </a:solidFill>
              <a:ln w="9525">
                <a:noFill/>
                <a:miter lim="800000"/>
                <a:headEnd/>
                <a:tailEnd/>
              </a:ln>
              <a:effectLst/>
            </p:spPr>
            <p:txBody>
              <a:bodyPr wrap="none" anchor="ctr"/>
              <a:lstStyle/>
              <a:p>
                <a:endParaRPr lang="ar-IQ"/>
              </a:p>
            </p:txBody>
          </p:sp>
          <p:sp>
            <p:nvSpPr>
              <p:cNvPr id="4150" name="Rectangle 54"/>
              <p:cNvSpPr>
                <a:spLocks noChangeArrowheads="1"/>
              </p:cNvSpPr>
              <p:nvPr/>
            </p:nvSpPr>
            <p:spPr bwMode="ltGray">
              <a:xfrm rot="559869">
                <a:off x="1162" y="3250"/>
                <a:ext cx="81" cy="12"/>
              </a:xfrm>
              <a:prstGeom prst="rect">
                <a:avLst/>
              </a:prstGeom>
              <a:solidFill>
                <a:schemeClr val="bg2"/>
              </a:solidFill>
              <a:ln w="9525">
                <a:noFill/>
                <a:miter lim="800000"/>
                <a:headEnd/>
                <a:tailEnd/>
              </a:ln>
              <a:effectLst/>
            </p:spPr>
            <p:txBody>
              <a:bodyPr wrap="none" anchor="ctr"/>
              <a:lstStyle/>
              <a:p>
                <a:endParaRPr lang="ar-IQ"/>
              </a:p>
            </p:txBody>
          </p:sp>
          <p:sp>
            <p:nvSpPr>
              <p:cNvPr id="4151" name="Rectangle 55"/>
              <p:cNvSpPr>
                <a:spLocks noChangeArrowheads="1"/>
              </p:cNvSpPr>
              <p:nvPr/>
            </p:nvSpPr>
            <p:spPr bwMode="ltGray">
              <a:xfrm rot="734079">
                <a:off x="1154" y="3276"/>
                <a:ext cx="81" cy="12"/>
              </a:xfrm>
              <a:prstGeom prst="rect">
                <a:avLst/>
              </a:prstGeom>
              <a:solidFill>
                <a:schemeClr val="bg2"/>
              </a:solidFill>
              <a:ln w="9525">
                <a:noFill/>
                <a:miter lim="800000"/>
                <a:headEnd/>
                <a:tailEnd/>
              </a:ln>
              <a:effectLst/>
            </p:spPr>
            <p:txBody>
              <a:bodyPr wrap="none" anchor="ctr"/>
              <a:lstStyle/>
              <a:p>
                <a:endParaRPr lang="ar-IQ"/>
              </a:p>
            </p:txBody>
          </p:sp>
          <p:sp>
            <p:nvSpPr>
              <p:cNvPr id="4152" name="Rectangle 56"/>
              <p:cNvSpPr>
                <a:spLocks noChangeArrowheads="1"/>
              </p:cNvSpPr>
              <p:nvPr/>
            </p:nvSpPr>
            <p:spPr bwMode="ltGray">
              <a:xfrm rot="734079">
                <a:off x="1141" y="3304"/>
                <a:ext cx="75" cy="12"/>
              </a:xfrm>
              <a:prstGeom prst="rect">
                <a:avLst/>
              </a:prstGeom>
              <a:solidFill>
                <a:schemeClr val="bg2"/>
              </a:solidFill>
              <a:ln w="9525">
                <a:noFill/>
                <a:miter lim="800000"/>
                <a:headEnd/>
                <a:tailEnd/>
              </a:ln>
              <a:effectLst/>
            </p:spPr>
            <p:txBody>
              <a:bodyPr wrap="none" anchor="ctr"/>
              <a:lstStyle/>
              <a:p>
                <a:endParaRPr lang="ar-IQ"/>
              </a:p>
            </p:txBody>
          </p:sp>
          <p:sp>
            <p:nvSpPr>
              <p:cNvPr id="4153" name="Rectangle 57"/>
              <p:cNvSpPr>
                <a:spLocks noChangeArrowheads="1"/>
              </p:cNvSpPr>
              <p:nvPr/>
            </p:nvSpPr>
            <p:spPr bwMode="ltGray">
              <a:xfrm rot="-293905">
                <a:off x="1211" y="3096"/>
                <a:ext cx="81" cy="12"/>
              </a:xfrm>
              <a:prstGeom prst="rect">
                <a:avLst/>
              </a:prstGeom>
              <a:solidFill>
                <a:schemeClr val="bg2"/>
              </a:solidFill>
              <a:ln w="9525">
                <a:noFill/>
                <a:miter lim="800000"/>
                <a:headEnd/>
                <a:tailEnd/>
              </a:ln>
              <a:effectLst/>
            </p:spPr>
            <p:txBody>
              <a:bodyPr wrap="none" anchor="ctr"/>
              <a:lstStyle/>
              <a:p>
                <a:endParaRPr lang="ar-IQ"/>
              </a:p>
            </p:txBody>
          </p:sp>
          <p:sp>
            <p:nvSpPr>
              <p:cNvPr id="4154" name="Rectangle 58"/>
              <p:cNvSpPr>
                <a:spLocks noChangeArrowheads="1"/>
              </p:cNvSpPr>
              <p:nvPr/>
            </p:nvSpPr>
            <p:spPr bwMode="ltGray">
              <a:xfrm rot="-8">
                <a:off x="1201" y="3122"/>
                <a:ext cx="81" cy="12"/>
              </a:xfrm>
              <a:prstGeom prst="rect">
                <a:avLst/>
              </a:prstGeom>
              <a:solidFill>
                <a:schemeClr val="bg2"/>
              </a:solidFill>
              <a:ln w="9525">
                <a:noFill/>
                <a:miter lim="800000"/>
                <a:headEnd/>
                <a:tailEnd/>
              </a:ln>
              <a:effectLst/>
            </p:spPr>
            <p:txBody>
              <a:bodyPr wrap="none" anchor="ctr"/>
              <a:lstStyle/>
              <a:p>
                <a:endParaRPr lang="ar-IQ"/>
              </a:p>
            </p:txBody>
          </p:sp>
          <p:sp>
            <p:nvSpPr>
              <p:cNvPr id="4155" name="Rectangle 59"/>
              <p:cNvSpPr>
                <a:spLocks noChangeArrowheads="1"/>
              </p:cNvSpPr>
              <p:nvPr/>
            </p:nvSpPr>
            <p:spPr bwMode="ltGray">
              <a:xfrm rot="-8">
                <a:off x="1200" y="3147"/>
                <a:ext cx="81" cy="12"/>
              </a:xfrm>
              <a:prstGeom prst="rect">
                <a:avLst/>
              </a:prstGeom>
              <a:solidFill>
                <a:schemeClr val="bg2"/>
              </a:solidFill>
              <a:ln w="9525">
                <a:noFill/>
                <a:miter lim="800000"/>
                <a:headEnd/>
                <a:tailEnd/>
              </a:ln>
              <a:effectLst/>
            </p:spPr>
            <p:txBody>
              <a:bodyPr wrap="none" anchor="ctr"/>
              <a:lstStyle/>
              <a:p>
                <a:endParaRPr lang="ar-IQ"/>
              </a:p>
            </p:txBody>
          </p:sp>
          <p:sp>
            <p:nvSpPr>
              <p:cNvPr id="4156" name="Rectangle 60"/>
              <p:cNvSpPr>
                <a:spLocks noChangeArrowheads="1"/>
              </p:cNvSpPr>
              <p:nvPr/>
            </p:nvSpPr>
            <p:spPr bwMode="ltGray">
              <a:xfrm rot="214188">
                <a:off x="1189" y="3173"/>
                <a:ext cx="81" cy="12"/>
              </a:xfrm>
              <a:prstGeom prst="rect">
                <a:avLst/>
              </a:prstGeom>
              <a:solidFill>
                <a:schemeClr val="bg2"/>
              </a:solidFill>
              <a:ln w="9525">
                <a:noFill/>
                <a:miter lim="800000"/>
                <a:headEnd/>
                <a:tailEnd/>
              </a:ln>
              <a:effectLst/>
            </p:spPr>
            <p:txBody>
              <a:bodyPr wrap="none" anchor="ctr"/>
              <a:lstStyle/>
              <a:p>
                <a:endParaRPr lang="ar-IQ"/>
              </a:p>
            </p:txBody>
          </p:sp>
          <p:sp>
            <p:nvSpPr>
              <p:cNvPr id="4157" name="Rectangle 61"/>
              <p:cNvSpPr>
                <a:spLocks noChangeArrowheads="1"/>
              </p:cNvSpPr>
              <p:nvPr/>
            </p:nvSpPr>
            <p:spPr bwMode="ltGray">
              <a:xfrm rot="-682388">
                <a:off x="1219" y="2965"/>
                <a:ext cx="86" cy="12"/>
              </a:xfrm>
              <a:prstGeom prst="rect">
                <a:avLst/>
              </a:prstGeom>
              <a:solidFill>
                <a:schemeClr val="bg2"/>
              </a:solidFill>
              <a:ln w="9525">
                <a:noFill/>
                <a:miter lim="800000"/>
                <a:headEnd/>
                <a:tailEnd/>
              </a:ln>
              <a:effectLst/>
            </p:spPr>
            <p:txBody>
              <a:bodyPr wrap="none" anchor="ctr"/>
              <a:lstStyle/>
              <a:p>
                <a:endParaRPr lang="ar-IQ"/>
              </a:p>
            </p:txBody>
          </p:sp>
          <p:sp>
            <p:nvSpPr>
              <p:cNvPr id="4158" name="Rectangle 62"/>
              <p:cNvSpPr>
                <a:spLocks noChangeArrowheads="1"/>
              </p:cNvSpPr>
              <p:nvPr/>
            </p:nvSpPr>
            <p:spPr bwMode="ltGray">
              <a:xfrm rot="-480400">
                <a:off x="1220" y="2991"/>
                <a:ext cx="86" cy="12"/>
              </a:xfrm>
              <a:prstGeom prst="rect">
                <a:avLst/>
              </a:prstGeom>
              <a:solidFill>
                <a:schemeClr val="bg2"/>
              </a:solidFill>
              <a:ln w="9525">
                <a:noFill/>
                <a:miter lim="800000"/>
                <a:headEnd/>
                <a:tailEnd/>
              </a:ln>
              <a:effectLst/>
            </p:spPr>
            <p:txBody>
              <a:bodyPr wrap="none" anchor="ctr"/>
              <a:lstStyle/>
              <a:p>
                <a:endParaRPr lang="ar-IQ"/>
              </a:p>
            </p:txBody>
          </p:sp>
          <p:sp>
            <p:nvSpPr>
              <p:cNvPr id="4159" name="Rectangle 63"/>
              <p:cNvSpPr>
                <a:spLocks noChangeArrowheads="1"/>
              </p:cNvSpPr>
              <p:nvPr/>
            </p:nvSpPr>
            <p:spPr bwMode="ltGray">
              <a:xfrm rot="-480400">
                <a:off x="1220" y="3015"/>
                <a:ext cx="86" cy="12"/>
              </a:xfrm>
              <a:prstGeom prst="rect">
                <a:avLst/>
              </a:prstGeom>
              <a:solidFill>
                <a:schemeClr val="bg2"/>
              </a:solidFill>
              <a:ln w="9525">
                <a:noFill/>
                <a:miter lim="800000"/>
                <a:headEnd/>
                <a:tailEnd/>
              </a:ln>
              <a:effectLst/>
            </p:spPr>
            <p:txBody>
              <a:bodyPr wrap="none" anchor="ctr"/>
              <a:lstStyle/>
              <a:p>
                <a:endParaRPr lang="ar-IQ"/>
              </a:p>
            </p:txBody>
          </p:sp>
          <p:sp>
            <p:nvSpPr>
              <p:cNvPr id="4160" name="Rectangle 64"/>
              <p:cNvSpPr>
                <a:spLocks noChangeArrowheads="1"/>
              </p:cNvSpPr>
              <p:nvPr/>
            </p:nvSpPr>
            <p:spPr bwMode="ltGray">
              <a:xfrm rot="-270546">
                <a:off x="1219" y="3041"/>
                <a:ext cx="81" cy="12"/>
              </a:xfrm>
              <a:prstGeom prst="rect">
                <a:avLst/>
              </a:prstGeom>
              <a:solidFill>
                <a:schemeClr val="bg2"/>
              </a:solidFill>
              <a:ln w="9525">
                <a:noFill/>
                <a:miter lim="800000"/>
                <a:headEnd/>
                <a:tailEnd/>
              </a:ln>
              <a:effectLst/>
            </p:spPr>
            <p:txBody>
              <a:bodyPr wrap="none" anchor="ctr"/>
              <a:lstStyle/>
              <a:p>
                <a:endParaRPr lang="ar-IQ"/>
              </a:p>
            </p:txBody>
          </p:sp>
          <p:sp>
            <p:nvSpPr>
              <p:cNvPr id="4161" name="Rectangle 65"/>
              <p:cNvSpPr>
                <a:spLocks noChangeArrowheads="1"/>
              </p:cNvSpPr>
              <p:nvPr/>
            </p:nvSpPr>
            <p:spPr bwMode="ltGray">
              <a:xfrm rot="-1132286">
                <a:off x="1207" y="2843"/>
                <a:ext cx="86" cy="12"/>
              </a:xfrm>
              <a:prstGeom prst="rect">
                <a:avLst/>
              </a:prstGeom>
              <a:solidFill>
                <a:schemeClr val="bg2"/>
              </a:solidFill>
              <a:ln w="9525">
                <a:noFill/>
                <a:miter lim="800000"/>
                <a:headEnd/>
                <a:tailEnd/>
              </a:ln>
              <a:effectLst/>
            </p:spPr>
            <p:txBody>
              <a:bodyPr wrap="none" anchor="ctr"/>
              <a:lstStyle/>
              <a:p>
                <a:endParaRPr lang="ar-IQ"/>
              </a:p>
            </p:txBody>
          </p:sp>
          <p:sp>
            <p:nvSpPr>
              <p:cNvPr id="4162" name="Rectangle 66"/>
              <p:cNvSpPr>
                <a:spLocks noChangeArrowheads="1"/>
              </p:cNvSpPr>
              <p:nvPr/>
            </p:nvSpPr>
            <p:spPr bwMode="ltGray">
              <a:xfrm rot="-969272">
                <a:off x="1213" y="2864"/>
                <a:ext cx="86" cy="12"/>
              </a:xfrm>
              <a:prstGeom prst="rect">
                <a:avLst/>
              </a:prstGeom>
              <a:solidFill>
                <a:schemeClr val="bg2"/>
              </a:solidFill>
              <a:ln w="9525">
                <a:noFill/>
                <a:miter lim="800000"/>
                <a:headEnd/>
                <a:tailEnd/>
              </a:ln>
              <a:effectLst/>
            </p:spPr>
            <p:txBody>
              <a:bodyPr wrap="none" anchor="ctr"/>
              <a:lstStyle/>
              <a:p>
                <a:endParaRPr lang="ar-IQ"/>
              </a:p>
            </p:txBody>
          </p:sp>
          <p:sp>
            <p:nvSpPr>
              <p:cNvPr id="4163" name="Rectangle 67"/>
              <p:cNvSpPr>
                <a:spLocks noChangeArrowheads="1"/>
              </p:cNvSpPr>
              <p:nvPr/>
            </p:nvSpPr>
            <p:spPr bwMode="ltGray">
              <a:xfrm rot="-969272">
                <a:off x="1216" y="2888"/>
                <a:ext cx="86" cy="12"/>
              </a:xfrm>
              <a:prstGeom prst="rect">
                <a:avLst/>
              </a:prstGeom>
              <a:solidFill>
                <a:schemeClr val="bg2"/>
              </a:solidFill>
              <a:ln w="9525">
                <a:noFill/>
                <a:miter lim="800000"/>
                <a:headEnd/>
                <a:tailEnd/>
              </a:ln>
              <a:effectLst/>
            </p:spPr>
            <p:txBody>
              <a:bodyPr wrap="none" anchor="ctr"/>
              <a:lstStyle/>
              <a:p>
                <a:endParaRPr lang="ar-IQ"/>
              </a:p>
            </p:txBody>
          </p:sp>
          <p:sp>
            <p:nvSpPr>
              <p:cNvPr id="4164" name="Rectangle 68"/>
              <p:cNvSpPr>
                <a:spLocks noChangeArrowheads="1"/>
              </p:cNvSpPr>
              <p:nvPr/>
            </p:nvSpPr>
            <p:spPr bwMode="ltGray">
              <a:xfrm rot="-806259">
                <a:off x="1219" y="2915"/>
                <a:ext cx="86" cy="12"/>
              </a:xfrm>
              <a:prstGeom prst="rect">
                <a:avLst/>
              </a:prstGeom>
              <a:solidFill>
                <a:schemeClr val="bg2"/>
              </a:solidFill>
              <a:ln w="9525">
                <a:noFill/>
                <a:miter lim="800000"/>
                <a:headEnd/>
                <a:tailEnd/>
              </a:ln>
              <a:effectLst/>
            </p:spPr>
            <p:txBody>
              <a:bodyPr wrap="none" anchor="ctr"/>
              <a:lstStyle/>
              <a:p>
                <a:endParaRPr lang="ar-IQ"/>
              </a:p>
            </p:txBody>
          </p:sp>
          <p:sp>
            <p:nvSpPr>
              <p:cNvPr id="4165" name="Rectangle 69"/>
              <p:cNvSpPr>
                <a:spLocks noChangeArrowheads="1"/>
              </p:cNvSpPr>
              <p:nvPr/>
            </p:nvSpPr>
            <p:spPr bwMode="ltGray">
              <a:xfrm rot="-1543941">
                <a:off x="1165" y="2727"/>
                <a:ext cx="86" cy="12"/>
              </a:xfrm>
              <a:prstGeom prst="rect">
                <a:avLst/>
              </a:prstGeom>
              <a:solidFill>
                <a:schemeClr val="bg2"/>
              </a:solidFill>
              <a:ln w="9525">
                <a:noFill/>
                <a:miter lim="800000"/>
                <a:headEnd/>
                <a:tailEnd/>
              </a:ln>
              <a:effectLst/>
            </p:spPr>
            <p:txBody>
              <a:bodyPr wrap="none" anchor="ctr"/>
              <a:lstStyle/>
              <a:p>
                <a:endParaRPr lang="ar-IQ"/>
              </a:p>
            </p:txBody>
          </p:sp>
          <p:sp>
            <p:nvSpPr>
              <p:cNvPr id="4166" name="Rectangle 70"/>
              <p:cNvSpPr>
                <a:spLocks noChangeArrowheads="1"/>
              </p:cNvSpPr>
              <p:nvPr/>
            </p:nvSpPr>
            <p:spPr bwMode="ltGray">
              <a:xfrm rot="-1341953">
                <a:off x="1176" y="2752"/>
                <a:ext cx="86" cy="12"/>
              </a:xfrm>
              <a:prstGeom prst="rect">
                <a:avLst/>
              </a:prstGeom>
              <a:solidFill>
                <a:schemeClr val="bg2"/>
              </a:solidFill>
              <a:ln w="9525">
                <a:noFill/>
                <a:miter lim="800000"/>
                <a:headEnd/>
                <a:tailEnd/>
              </a:ln>
              <a:effectLst/>
            </p:spPr>
            <p:txBody>
              <a:bodyPr wrap="none" anchor="ctr"/>
              <a:lstStyle/>
              <a:p>
                <a:endParaRPr lang="ar-IQ"/>
              </a:p>
            </p:txBody>
          </p:sp>
          <p:sp>
            <p:nvSpPr>
              <p:cNvPr id="4167" name="Rectangle 71"/>
              <p:cNvSpPr>
                <a:spLocks noChangeArrowheads="1"/>
              </p:cNvSpPr>
              <p:nvPr/>
            </p:nvSpPr>
            <p:spPr bwMode="ltGray">
              <a:xfrm rot="-1341953">
                <a:off x="1184" y="2775"/>
                <a:ext cx="86" cy="12"/>
              </a:xfrm>
              <a:prstGeom prst="rect">
                <a:avLst/>
              </a:prstGeom>
              <a:solidFill>
                <a:schemeClr val="bg2"/>
              </a:solidFill>
              <a:ln w="9525">
                <a:noFill/>
                <a:miter lim="800000"/>
                <a:headEnd/>
                <a:tailEnd/>
              </a:ln>
              <a:effectLst/>
            </p:spPr>
            <p:txBody>
              <a:bodyPr wrap="none" anchor="ctr"/>
              <a:lstStyle/>
              <a:p>
                <a:endParaRPr lang="ar-IQ"/>
              </a:p>
            </p:txBody>
          </p:sp>
          <p:sp>
            <p:nvSpPr>
              <p:cNvPr id="4168" name="Rectangle 72"/>
              <p:cNvSpPr>
                <a:spLocks noChangeArrowheads="1"/>
              </p:cNvSpPr>
              <p:nvPr/>
            </p:nvSpPr>
            <p:spPr bwMode="ltGray">
              <a:xfrm rot="-1341953">
                <a:off x="1194" y="2795"/>
                <a:ext cx="86" cy="12"/>
              </a:xfrm>
              <a:prstGeom prst="rect">
                <a:avLst/>
              </a:prstGeom>
              <a:solidFill>
                <a:schemeClr val="bg2"/>
              </a:solidFill>
              <a:ln w="9525">
                <a:noFill/>
                <a:miter lim="800000"/>
                <a:headEnd/>
                <a:tailEnd/>
              </a:ln>
              <a:effectLst/>
            </p:spPr>
            <p:txBody>
              <a:bodyPr wrap="none" anchor="ctr"/>
              <a:lstStyle/>
              <a:p>
                <a:endParaRPr lang="ar-IQ"/>
              </a:p>
            </p:txBody>
          </p:sp>
          <p:sp>
            <p:nvSpPr>
              <p:cNvPr id="4169" name="Rectangle 73"/>
              <p:cNvSpPr>
                <a:spLocks noChangeArrowheads="1"/>
              </p:cNvSpPr>
              <p:nvPr/>
            </p:nvSpPr>
            <p:spPr bwMode="ltGray">
              <a:xfrm rot="-1928746">
                <a:off x="1101" y="2628"/>
                <a:ext cx="86" cy="12"/>
              </a:xfrm>
              <a:prstGeom prst="rect">
                <a:avLst/>
              </a:prstGeom>
              <a:solidFill>
                <a:schemeClr val="bg2"/>
              </a:solidFill>
              <a:ln w="9525">
                <a:noFill/>
                <a:miter lim="800000"/>
                <a:headEnd/>
                <a:tailEnd/>
              </a:ln>
              <a:effectLst/>
            </p:spPr>
            <p:txBody>
              <a:bodyPr wrap="none" anchor="ctr"/>
              <a:lstStyle/>
              <a:p>
                <a:endParaRPr lang="ar-IQ"/>
              </a:p>
            </p:txBody>
          </p:sp>
          <p:sp>
            <p:nvSpPr>
              <p:cNvPr id="4170" name="Rectangle 74"/>
              <p:cNvSpPr>
                <a:spLocks noChangeArrowheads="1"/>
              </p:cNvSpPr>
              <p:nvPr/>
            </p:nvSpPr>
            <p:spPr bwMode="ltGray">
              <a:xfrm rot="-1844175">
                <a:off x="1114" y="2645"/>
                <a:ext cx="86" cy="12"/>
              </a:xfrm>
              <a:prstGeom prst="rect">
                <a:avLst/>
              </a:prstGeom>
              <a:solidFill>
                <a:schemeClr val="bg2"/>
              </a:solidFill>
              <a:ln w="9525">
                <a:noFill/>
                <a:miter lim="800000"/>
                <a:headEnd/>
                <a:tailEnd/>
              </a:ln>
              <a:effectLst/>
            </p:spPr>
            <p:txBody>
              <a:bodyPr wrap="none" anchor="ctr"/>
              <a:lstStyle/>
              <a:p>
                <a:endParaRPr lang="ar-IQ"/>
              </a:p>
            </p:txBody>
          </p:sp>
          <p:sp>
            <p:nvSpPr>
              <p:cNvPr id="4171" name="Rectangle 75"/>
              <p:cNvSpPr>
                <a:spLocks noChangeArrowheads="1"/>
              </p:cNvSpPr>
              <p:nvPr/>
            </p:nvSpPr>
            <p:spPr bwMode="ltGray">
              <a:xfrm rot="-1752383">
                <a:off x="1129" y="2667"/>
                <a:ext cx="86" cy="12"/>
              </a:xfrm>
              <a:prstGeom prst="rect">
                <a:avLst/>
              </a:prstGeom>
              <a:solidFill>
                <a:schemeClr val="bg2"/>
              </a:solidFill>
              <a:ln w="9525">
                <a:noFill/>
                <a:miter lim="800000"/>
                <a:headEnd/>
                <a:tailEnd/>
              </a:ln>
              <a:effectLst/>
            </p:spPr>
            <p:txBody>
              <a:bodyPr wrap="none" anchor="ctr"/>
              <a:lstStyle/>
              <a:p>
                <a:endParaRPr lang="ar-IQ"/>
              </a:p>
            </p:txBody>
          </p:sp>
          <p:sp>
            <p:nvSpPr>
              <p:cNvPr id="4172" name="Rectangle 76"/>
              <p:cNvSpPr>
                <a:spLocks noChangeArrowheads="1"/>
              </p:cNvSpPr>
              <p:nvPr/>
            </p:nvSpPr>
            <p:spPr bwMode="ltGray">
              <a:xfrm rot="-1752383">
                <a:off x="1142" y="2684"/>
                <a:ext cx="86" cy="12"/>
              </a:xfrm>
              <a:prstGeom prst="rect">
                <a:avLst/>
              </a:prstGeom>
              <a:solidFill>
                <a:schemeClr val="bg2"/>
              </a:solidFill>
              <a:ln w="9525">
                <a:noFill/>
                <a:miter lim="800000"/>
                <a:headEnd/>
                <a:tailEnd/>
              </a:ln>
              <a:effectLst/>
            </p:spPr>
            <p:txBody>
              <a:bodyPr wrap="none" anchor="ctr"/>
              <a:lstStyle/>
              <a:p>
                <a:endParaRPr lang="ar-IQ"/>
              </a:p>
            </p:txBody>
          </p:sp>
          <p:sp>
            <p:nvSpPr>
              <p:cNvPr id="4173" name="Rectangle 77"/>
              <p:cNvSpPr>
                <a:spLocks noChangeArrowheads="1"/>
              </p:cNvSpPr>
              <p:nvPr/>
            </p:nvSpPr>
            <p:spPr bwMode="ltGray">
              <a:xfrm rot="-2466736">
                <a:off x="1014" y="2538"/>
                <a:ext cx="86" cy="12"/>
              </a:xfrm>
              <a:prstGeom prst="rect">
                <a:avLst/>
              </a:prstGeom>
              <a:solidFill>
                <a:schemeClr val="bg2"/>
              </a:solidFill>
              <a:ln w="9525">
                <a:noFill/>
                <a:miter lim="800000"/>
                <a:headEnd/>
                <a:tailEnd/>
              </a:ln>
              <a:effectLst/>
            </p:spPr>
            <p:txBody>
              <a:bodyPr wrap="none" anchor="ctr"/>
              <a:lstStyle/>
              <a:p>
                <a:endParaRPr lang="ar-IQ"/>
              </a:p>
            </p:txBody>
          </p:sp>
          <p:sp>
            <p:nvSpPr>
              <p:cNvPr id="4174" name="Rectangle 78"/>
              <p:cNvSpPr>
                <a:spLocks noChangeArrowheads="1"/>
              </p:cNvSpPr>
              <p:nvPr/>
            </p:nvSpPr>
            <p:spPr bwMode="ltGray">
              <a:xfrm rot="-2466736">
                <a:off x="1035" y="2557"/>
                <a:ext cx="86" cy="12"/>
              </a:xfrm>
              <a:prstGeom prst="rect">
                <a:avLst/>
              </a:prstGeom>
              <a:solidFill>
                <a:schemeClr val="bg2"/>
              </a:solidFill>
              <a:ln w="9525">
                <a:noFill/>
                <a:miter lim="800000"/>
                <a:headEnd/>
                <a:tailEnd/>
              </a:ln>
              <a:effectLst/>
            </p:spPr>
            <p:txBody>
              <a:bodyPr wrap="none" anchor="ctr"/>
              <a:lstStyle/>
              <a:p>
                <a:endParaRPr lang="ar-IQ"/>
              </a:p>
            </p:txBody>
          </p:sp>
          <p:sp>
            <p:nvSpPr>
              <p:cNvPr id="4175" name="Rectangle 79"/>
              <p:cNvSpPr>
                <a:spLocks noChangeArrowheads="1"/>
              </p:cNvSpPr>
              <p:nvPr/>
            </p:nvSpPr>
            <p:spPr bwMode="ltGray">
              <a:xfrm rot="-2466736">
                <a:off x="1050" y="2574"/>
                <a:ext cx="86" cy="12"/>
              </a:xfrm>
              <a:prstGeom prst="rect">
                <a:avLst/>
              </a:prstGeom>
              <a:solidFill>
                <a:schemeClr val="bg2"/>
              </a:solidFill>
              <a:ln w="9525">
                <a:noFill/>
                <a:miter lim="800000"/>
                <a:headEnd/>
                <a:tailEnd/>
              </a:ln>
              <a:effectLst/>
            </p:spPr>
            <p:txBody>
              <a:bodyPr wrap="none" anchor="ctr"/>
              <a:lstStyle/>
              <a:p>
                <a:endParaRPr lang="ar-IQ"/>
              </a:p>
            </p:txBody>
          </p:sp>
          <p:sp>
            <p:nvSpPr>
              <p:cNvPr id="4176" name="Rectangle 80"/>
              <p:cNvSpPr>
                <a:spLocks noChangeArrowheads="1"/>
              </p:cNvSpPr>
              <p:nvPr/>
            </p:nvSpPr>
            <p:spPr bwMode="ltGray">
              <a:xfrm rot="-2342866">
                <a:off x="1068" y="2590"/>
                <a:ext cx="86" cy="12"/>
              </a:xfrm>
              <a:prstGeom prst="rect">
                <a:avLst/>
              </a:prstGeom>
              <a:solidFill>
                <a:schemeClr val="bg2"/>
              </a:solidFill>
              <a:ln w="9525">
                <a:noFill/>
                <a:miter lim="800000"/>
                <a:headEnd/>
                <a:tailEnd/>
              </a:ln>
              <a:effectLst/>
            </p:spPr>
            <p:txBody>
              <a:bodyPr wrap="none" anchor="ctr"/>
              <a:lstStyle/>
              <a:p>
                <a:endParaRPr lang="ar-IQ"/>
              </a:p>
            </p:txBody>
          </p:sp>
          <p:sp>
            <p:nvSpPr>
              <p:cNvPr id="4177" name="Freeform 81"/>
              <p:cNvSpPr>
                <a:spLocks/>
              </p:cNvSpPr>
              <p:nvPr/>
            </p:nvSpPr>
            <p:spPr bwMode="ltGray">
              <a:xfrm>
                <a:off x="486" y="2563"/>
                <a:ext cx="180" cy="151"/>
              </a:xfrm>
              <a:custGeom>
                <a:avLst/>
                <a:gdLst/>
                <a:ahLst/>
                <a:cxnLst>
                  <a:cxn ang="0">
                    <a:pos x="0" y="144"/>
                  </a:cxn>
                  <a:cxn ang="0">
                    <a:pos x="28" y="147"/>
                  </a:cxn>
                  <a:cxn ang="0">
                    <a:pos x="64" y="46"/>
                  </a:cxn>
                  <a:cxn ang="0">
                    <a:pos x="94" y="151"/>
                  </a:cxn>
                  <a:cxn ang="0">
                    <a:pos x="129" y="151"/>
                  </a:cxn>
                  <a:cxn ang="0">
                    <a:pos x="180" y="9"/>
                  </a:cxn>
                  <a:cxn ang="0">
                    <a:pos x="148" y="10"/>
                  </a:cxn>
                  <a:cxn ang="0">
                    <a:pos x="112" y="112"/>
                  </a:cxn>
                  <a:cxn ang="0">
                    <a:pos x="79" y="0"/>
                  </a:cxn>
                  <a:cxn ang="0">
                    <a:pos x="48" y="0"/>
                  </a:cxn>
                  <a:cxn ang="0">
                    <a:pos x="0" y="144"/>
                  </a:cxn>
                </a:cxnLst>
                <a:rect l="0" t="0" r="r" b="b"/>
                <a:pathLst>
                  <a:path w="180" h="151">
                    <a:moveTo>
                      <a:pt x="0" y="144"/>
                    </a:moveTo>
                    <a:lnTo>
                      <a:pt x="28" y="147"/>
                    </a:lnTo>
                    <a:lnTo>
                      <a:pt x="64" y="46"/>
                    </a:lnTo>
                    <a:lnTo>
                      <a:pt x="94" y="151"/>
                    </a:lnTo>
                    <a:lnTo>
                      <a:pt x="129" y="151"/>
                    </a:lnTo>
                    <a:lnTo>
                      <a:pt x="180" y="9"/>
                    </a:lnTo>
                    <a:lnTo>
                      <a:pt x="148" y="10"/>
                    </a:lnTo>
                    <a:lnTo>
                      <a:pt x="112" y="112"/>
                    </a:lnTo>
                    <a:lnTo>
                      <a:pt x="79" y="0"/>
                    </a:lnTo>
                    <a:lnTo>
                      <a:pt x="48" y="0"/>
                    </a:lnTo>
                    <a:lnTo>
                      <a:pt x="0" y="144"/>
                    </a:lnTo>
                    <a:close/>
                  </a:path>
                </a:pathLst>
              </a:custGeom>
              <a:solidFill>
                <a:schemeClr val="bg2"/>
              </a:solidFill>
              <a:ln w="9525">
                <a:noFill/>
                <a:round/>
                <a:headEnd/>
                <a:tailEnd/>
              </a:ln>
              <a:effectLst/>
            </p:spPr>
            <p:txBody>
              <a:bodyPr/>
              <a:lstStyle/>
              <a:p>
                <a:endParaRPr lang="ar-IQ"/>
              </a:p>
            </p:txBody>
          </p:sp>
          <p:sp>
            <p:nvSpPr>
              <p:cNvPr id="4178" name="Rectangle 82"/>
              <p:cNvSpPr>
                <a:spLocks noChangeArrowheads="1"/>
              </p:cNvSpPr>
              <p:nvPr/>
            </p:nvSpPr>
            <p:spPr bwMode="ltGray">
              <a:xfrm rot="6575641">
                <a:off x="-217" y="3138"/>
                <a:ext cx="1226" cy="12"/>
              </a:xfrm>
              <a:prstGeom prst="rect">
                <a:avLst/>
              </a:prstGeom>
              <a:solidFill>
                <a:schemeClr val="bg2"/>
              </a:solidFill>
              <a:ln w="9525">
                <a:noFill/>
                <a:miter lim="800000"/>
                <a:headEnd/>
                <a:tailEnd/>
              </a:ln>
              <a:effectLst/>
            </p:spPr>
            <p:txBody>
              <a:bodyPr wrap="none" anchor="ctr"/>
              <a:lstStyle/>
              <a:p>
                <a:endParaRPr lang="ar-IQ"/>
              </a:p>
            </p:txBody>
          </p:sp>
          <p:sp>
            <p:nvSpPr>
              <p:cNvPr id="4179" name="Rectangle 83"/>
              <p:cNvSpPr>
                <a:spLocks noChangeArrowheads="1"/>
              </p:cNvSpPr>
              <p:nvPr/>
            </p:nvSpPr>
            <p:spPr bwMode="ltGray">
              <a:xfrm rot="238799">
                <a:off x="4" y="3146"/>
                <a:ext cx="1031" cy="12"/>
              </a:xfrm>
              <a:prstGeom prst="rect">
                <a:avLst/>
              </a:prstGeom>
              <a:solidFill>
                <a:schemeClr val="bg2"/>
              </a:solidFill>
              <a:ln w="9525">
                <a:noFill/>
                <a:miter lim="800000"/>
                <a:headEnd/>
                <a:tailEnd/>
              </a:ln>
              <a:effectLst/>
            </p:spPr>
            <p:txBody>
              <a:bodyPr wrap="none" anchor="ctr"/>
              <a:lstStyle/>
              <a:p>
                <a:endParaRPr lang="ar-IQ"/>
              </a:p>
            </p:txBody>
          </p:sp>
          <p:sp>
            <p:nvSpPr>
              <p:cNvPr id="4180" name="Rectangle 84"/>
              <p:cNvSpPr>
                <a:spLocks noChangeArrowheads="1"/>
              </p:cNvSpPr>
              <p:nvPr/>
            </p:nvSpPr>
            <p:spPr bwMode="ltGray">
              <a:xfrm rot="-2957028">
                <a:off x="907" y="2473"/>
                <a:ext cx="81" cy="12"/>
              </a:xfrm>
              <a:prstGeom prst="rect">
                <a:avLst/>
              </a:prstGeom>
              <a:solidFill>
                <a:schemeClr val="bg2"/>
              </a:solidFill>
              <a:ln w="9525">
                <a:noFill/>
                <a:miter lim="800000"/>
                <a:headEnd/>
                <a:tailEnd/>
              </a:ln>
              <a:effectLst/>
            </p:spPr>
            <p:txBody>
              <a:bodyPr wrap="none" anchor="ctr"/>
              <a:lstStyle/>
              <a:p>
                <a:endParaRPr lang="ar-IQ"/>
              </a:p>
            </p:txBody>
          </p:sp>
          <p:sp>
            <p:nvSpPr>
              <p:cNvPr id="4181" name="Rectangle 85"/>
              <p:cNvSpPr>
                <a:spLocks noChangeArrowheads="1"/>
              </p:cNvSpPr>
              <p:nvPr/>
            </p:nvSpPr>
            <p:spPr bwMode="ltGray">
              <a:xfrm rot="-2957028">
                <a:off x="930" y="2486"/>
                <a:ext cx="81" cy="12"/>
              </a:xfrm>
              <a:prstGeom prst="rect">
                <a:avLst/>
              </a:prstGeom>
              <a:solidFill>
                <a:schemeClr val="bg2"/>
              </a:solidFill>
              <a:ln w="9525">
                <a:noFill/>
                <a:miter lim="800000"/>
                <a:headEnd/>
                <a:tailEnd/>
              </a:ln>
              <a:effectLst/>
            </p:spPr>
            <p:txBody>
              <a:bodyPr wrap="none" anchor="ctr"/>
              <a:lstStyle/>
              <a:p>
                <a:endParaRPr lang="ar-IQ"/>
              </a:p>
            </p:txBody>
          </p:sp>
          <p:sp>
            <p:nvSpPr>
              <p:cNvPr id="4182" name="Rectangle 86"/>
              <p:cNvSpPr>
                <a:spLocks noChangeArrowheads="1"/>
              </p:cNvSpPr>
              <p:nvPr/>
            </p:nvSpPr>
            <p:spPr bwMode="ltGray">
              <a:xfrm rot="-2957028">
                <a:off x="954" y="2497"/>
                <a:ext cx="86" cy="12"/>
              </a:xfrm>
              <a:prstGeom prst="rect">
                <a:avLst/>
              </a:prstGeom>
              <a:solidFill>
                <a:schemeClr val="bg2"/>
              </a:solidFill>
              <a:ln w="9525">
                <a:noFill/>
                <a:miter lim="800000"/>
                <a:headEnd/>
                <a:tailEnd/>
              </a:ln>
              <a:effectLst/>
            </p:spPr>
            <p:txBody>
              <a:bodyPr wrap="none" anchor="ctr"/>
              <a:lstStyle/>
              <a:p>
                <a:endParaRPr lang="ar-IQ"/>
              </a:p>
            </p:txBody>
          </p:sp>
          <p:sp>
            <p:nvSpPr>
              <p:cNvPr id="4183" name="Rectangle 87"/>
              <p:cNvSpPr>
                <a:spLocks noChangeArrowheads="1"/>
              </p:cNvSpPr>
              <p:nvPr/>
            </p:nvSpPr>
            <p:spPr bwMode="ltGray">
              <a:xfrm rot="-2661033">
                <a:off x="974" y="2509"/>
                <a:ext cx="86" cy="12"/>
              </a:xfrm>
              <a:prstGeom prst="rect">
                <a:avLst/>
              </a:prstGeom>
              <a:solidFill>
                <a:schemeClr val="bg2"/>
              </a:solidFill>
              <a:ln w="9525">
                <a:noFill/>
                <a:miter lim="800000"/>
                <a:headEnd/>
                <a:tailEnd/>
              </a:ln>
              <a:effectLst/>
            </p:spPr>
            <p:txBody>
              <a:bodyPr wrap="none" anchor="ctr"/>
              <a:lstStyle/>
              <a:p>
                <a:endParaRPr lang="ar-IQ"/>
              </a:p>
            </p:txBody>
          </p:sp>
          <p:sp>
            <p:nvSpPr>
              <p:cNvPr id="4184" name="Rectangle 88"/>
              <p:cNvSpPr>
                <a:spLocks noChangeArrowheads="1"/>
              </p:cNvSpPr>
              <p:nvPr/>
            </p:nvSpPr>
            <p:spPr bwMode="ltGray">
              <a:xfrm rot="-3638503">
                <a:off x="788" y="2426"/>
                <a:ext cx="75" cy="12"/>
              </a:xfrm>
              <a:prstGeom prst="rect">
                <a:avLst/>
              </a:prstGeom>
              <a:solidFill>
                <a:schemeClr val="bg2"/>
              </a:solidFill>
              <a:ln w="9525">
                <a:noFill/>
                <a:miter lim="800000"/>
                <a:headEnd/>
                <a:tailEnd/>
              </a:ln>
              <a:effectLst/>
            </p:spPr>
            <p:txBody>
              <a:bodyPr wrap="none" anchor="ctr"/>
              <a:lstStyle/>
              <a:p>
                <a:endParaRPr lang="ar-IQ"/>
              </a:p>
            </p:txBody>
          </p:sp>
          <p:sp>
            <p:nvSpPr>
              <p:cNvPr id="4185" name="Rectangle 89"/>
              <p:cNvSpPr>
                <a:spLocks noChangeArrowheads="1"/>
              </p:cNvSpPr>
              <p:nvPr/>
            </p:nvSpPr>
            <p:spPr bwMode="ltGray">
              <a:xfrm rot="-3638503">
                <a:off x="815" y="2434"/>
                <a:ext cx="75" cy="12"/>
              </a:xfrm>
              <a:prstGeom prst="rect">
                <a:avLst/>
              </a:prstGeom>
              <a:solidFill>
                <a:schemeClr val="bg2"/>
              </a:solidFill>
              <a:ln w="9525">
                <a:noFill/>
                <a:miter lim="800000"/>
                <a:headEnd/>
                <a:tailEnd/>
              </a:ln>
              <a:effectLst/>
            </p:spPr>
            <p:txBody>
              <a:bodyPr wrap="none" anchor="ctr"/>
              <a:lstStyle/>
              <a:p>
                <a:endParaRPr lang="ar-IQ"/>
              </a:p>
            </p:txBody>
          </p:sp>
          <p:sp>
            <p:nvSpPr>
              <p:cNvPr id="4186" name="Rectangle 90"/>
              <p:cNvSpPr>
                <a:spLocks noChangeArrowheads="1"/>
              </p:cNvSpPr>
              <p:nvPr/>
            </p:nvSpPr>
            <p:spPr bwMode="ltGray">
              <a:xfrm rot="-3514633">
                <a:off x="837" y="2441"/>
                <a:ext cx="81" cy="12"/>
              </a:xfrm>
              <a:prstGeom prst="rect">
                <a:avLst/>
              </a:prstGeom>
              <a:solidFill>
                <a:schemeClr val="bg2"/>
              </a:solidFill>
              <a:ln w="9525">
                <a:noFill/>
                <a:miter lim="800000"/>
                <a:headEnd/>
                <a:tailEnd/>
              </a:ln>
              <a:effectLst/>
            </p:spPr>
            <p:txBody>
              <a:bodyPr wrap="none" anchor="ctr"/>
              <a:lstStyle/>
              <a:p>
                <a:endParaRPr lang="ar-IQ"/>
              </a:p>
            </p:txBody>
          </p:sp>
          <p:sp>
            <p:nvSpPr>
              <p:cNvPr id="4187" name="Rectangle 91"/>
              <p:cNvSpPr>
                <a:spLocks noChangeArrowheads="1"/>
              </p:cNvSpPr>
              <p:nvPr/>
            </p:nvSpPr>
            <p:spPr bwMode="ltGray">
              <a:xfrm rot="-3220799">
                <a:off x="862" y="2453"/>
                <a:ext cx="81" cy="12"/>
              </a:xfrm>
              <a:prstGeom prst="rect">
                <a:avLst/>
              </a:prstGeom>
              <a:solidFill>
                <a:schemeClr val="bg2"/>
              </a:solidFill>
              <a:ln w="9525">
                <a:noFill/>
                <a:miter lim="800000"/>
                <a:headEnd/>
                <a:tailEnd/>
              </a:ln>
              <a:effectLst/>
            </p:spPr>
            <p:txBody>
              <a:bodyPr wrap="none" anchor="ctr"/>
              <a:lstStyle/>
              <a:p>
                <a:endParaRPr lang="ar-IQ"/>
              </a:p>
            </p:txBody>
          </p:sp>
          <p:sp>
            <p:nvSpPr>
              <p:cNvPr id="4188" name="Rectangle 92"/>
              <p:cNvSpPr>
                <a:spLocks noChangeArrowheads="1"/>
              </p:cNvSpPr>
              <p:nvPr/>
            </p:nvSpPr>
            <p:spPr bwMode="ltGray">
              <a:xfrm rot="-4338250">
                <a:off x="649" y="2396"/>
                <a:ext cx="75" cy="12"/>
              </a:xfrm>
              <a:prstGeom prst="rect">
                <a:avLst/>
              </a:prstGeom>
              <a:solidFill>
                <a:schemeClr val="bg2"/>
              </a:solidFill>
              <a:ln w="9525">
                <a:noFill/>
                <a:miter lim="800000"/>
                <a:headEnd/>
                <a:tailEnd/>
              </a:ln>
              <a:effectLst/>
            </p:spPr>
            <p:txBody>
              <a:bodyPr wrap="none" anchor="ctr"/>
              <a:lstStyle/>
              <a:p>
                <a:endParaRPr lang="ar-IQ"/>
              </a:p>
            </p:txBody>
          </p:sp>
          <p:sp>
            <p:nvSpPr>
              <p:cNvPr id="4189" name="Rectangle 93"/>
              <p:cNvSpPr>
                <a:spLocks noChangeArrowheads="1"/>
              </p:cNvSpPr>
              <p:nvPr/>
            </p:nvSpPr>
            <p:spPr bwMode="ltGray">
              <a:xfrm rot="-4250359">
                <a:off x="677" y="2402"/>
                <a:ext cx="75" cy="12"/>
              </a:xfrm>
              <a:prstGeom prst="rect">
                <a:avLst/>
              </a:prstGeom>
              <a:solidFill>
                <a:schemeClr val="bg2"/>
              </a:solidFill>
              <a:ln w="9525">
                <a:noFill/>
                <a:miter lim="800000"/>
                <a:headEnd/>
                <a:tailEnd/>
              </a:ln>
              <a:effectLst/>
            </p:spPr>
            <p:txBody>
              <a:bodyPr wrap="none" anchor="ctr"/>
              <a:lstStyle/>
              <a:p>
                <a:endParaRPr lang="ar-IQ"/>
              </a:p>
            </p:txBody>
          </p:sp>
          <p:sp>
            <p:nvSpPr>
              <p:cNvPr id="4190" name="Rectangle 94"/>
              <p:cNvSpPr>
                <a:spLocks noChangeArrowheads="1"/>
              </p:cNvSpPr>
              <p:nvPr/>
            </p:nvSpPr>
            <p:spPr bwMode="ltGray">
              <a:xfrm rot="-4250359">
                <a:off x="707" y="2407"/>
                <a:ext cx="75" cy="12"/>
              </a:xfrm>
              <a:prstGeom prst="rect">
                <a:avLst/>
              </a:prstGeom>
              <a:solidFill>
                <a:schemeClr val="bg2"/>
              </a:solidFill>
              <a:ln w="9525">
                <a:noFill/>
                <a:miter lim="800000"/>
                <a:headEnd/>
                <a:tailEnd/>
              </a:ln>
              <a:effectLst/>
            </p:spPr>
            <p:txBody>
              <a:bodyPr wrap="none" anchor="ctr"/>
              <a:lstStyle/>
              <a:p>
                <a:endParaRPr lang="ar-IQ"/>
              </a:p>
            </p:txBody>
          </p:sp>
          <p:sp>
            <p:nvSpPr>
              <p:cNvPr id="4191" name="Rectangle 95"/>
              <p:cNvSpPr>
                <a:spLocks noChangeArrowheads="1"/>
              </p:cNvSpPr>
              <p:nvPr/>
            </p:nvSpPr>
            <p:spPr bwMode="ltGray">
              <a:xfrm rot="-3989246">
                <a:off x="737" y="2411"/>
                <a:ext cx="75" cy="12"/>
              </a:xfrm>
              <a:prstGeom prst="rect">
                <a:avLst/>
              </a:prstGeom>
              <a:solidFill>
                <a:schemeClr val="bg2"/>
              </a:solidFill>
              <a:ln w="9525">
                <a:noFill/>
                <a:miter lim="800000"/>
                <a:headEnd/>
                <a:tailEnd/>
              </a:ln>
              <a:effectLst/>
            </p:spPr>
            <p:txBody>
              <a:bodyPr wrap="none" anchor="ctr"/>
              <a:lstStyle/>
              <a:p>
                <a:endParaRPr lang="ar-IQ"/>
              </a:p>
            </p:txBody>
          </p:sp>
          <p:sp>
            <p:nvSpPr>
              <p:cNvPr id="4192" name="Rectangle 96"/>
              <p:cNvSpPr>
                <a:spLocks noChangeArrowheads="1"/>
              </p:cNvSpPr>
              <p:nvPr/>
            </p:nvSpPr>
            <p:spPr bwMode="ltGray">
              <a:xfrm rot="-4862215">
                <a:off x="503" y="2395"/>
                <a:ext cx="69" cy="12"/>
              </a:xfrm>
              <a:prstGeom prst="rect">
                <a:avLst/>
              </a:prstGeom>
              <a:solidFill>
                <a:schemeClr val="bg2"/>
              </a:solidFill>
              <a:ln w="9525">
                <a:noFill/>
                <a:miter lim="800000"/>
                <a:headEnd/>
                <a:tailEnd/>
              </a:ln>
              <a:effectLst/>
            </p:spPr>
            <p:txBody>
              <a:bodyPr wrap="none" anchor="ctr"/>
              <a:lstStyle/>
              <a:p>
                <a:endParaRPr lang="ar-IQ"/>
              </a:p>
            </p:txBody>
          </p:sp>
          <p:sp>
            <p:nvSpPr>
              <p:cNvPr id="4193" name="Rectangle 97"/>
              <p:cNvSpPr>
                <a:spLocks noChangeArrowheads="1"/>
              </p:cNvSpPr>
              <p:nvPr/>
            </p:nvSpPr>
            <p:spPr bwMode="ltGray">
              <a:xfrm rot="-4673370">
                <a:off x="533" y="2393"/>
                <a:ext cx="75" cy="12"/>
              </a:xfrm>
              <a:prstGeom prst="rect">
                <a:avLst/>
              </a:prstGeom>
              <a:solidFill>
                <a:schemeClr val="bg2"/>
              </a:solidFill>
              <a:ln w="9525">
                <a:noFill/>
                <a:miter lim="800000"/>
                <a:headEnd/>
                <a:tailEnd/>
              </a:ln>
              <a:effectLst/>
            </p:spPr>
            <p:txBody>
              <a:bodyPr wrap="none" anchor="ctr"/>
              <a:lstStyle/>
              <a:p>
                <a:endParaRPr lang="ar-IQ"/>
              </a:p>
            </p:txBody>
          </p:sp>
          <p:sp>
            <p:nvSpPr>
              <p:cNvPr id="4194" name="Rectangle 98"/>
              <p:cNvSpPr>
                <a:spLocks noChangeArrowheads="1"/>
              </p:cNvSpPr>
              <p:nvPr/>
            </p:nvSpPr>
            <p:spPr bwMode="ltGray">
              <a:xfrm rot="-4646721">
                <a:off x="563" y="2390"/>
                <a:ext cx="75" cy="12"/>
              </a:xfrm>
              <a:prstGeom prst="rect">
                <a:avLst/>
              </a:prstGeom>
              <a:solidFill>
                <a:schemeClr val="bg2"/>
              </a:solidFill>
              <a:ln w="9525">
                <a:noFill/>
                <a:miter lim="800000"/>
                <a:headEnd/>
                <a:tailEnd/>
              </a:ln>
              <a:effectLst/>
            </p:spPr>
            <p:txBody>
              <a:bodyPr wrap="none" anchor="ctr"/>
              <a:lstStyle/>
              <a:p>
                <a:endParaRPr lang="ar-IQ"/>
              </a:p>
            </p:txBody>
          </p:sp>
          <p:sp>
            <p:nvSpPr>
              <p:cNvPr id="4195" name="Rectangle 99"/>
              <p:cNvSpPr>
                <a:spLocks noChangeArrowheads="1"/>
              </p:cNvSpPr>
              <p:nvPr/>
            </p:nvSpPr>
            <p:spPr bwMode="ltGray">
              <a:xfrm rot="-4580623">
                <a:off x="594" y="2391"/>
                <a:ext cx="75" cy="12"/>
              </a:xfrm>
              <a:prstGeom prst="rect">
                <a:avLst/>
              </a:prstGeom>
              <a:solidFill>
                <a:schemeClr val="bg2"/>
              </a:solidFill>
              <a:ln w="9525">
                <a:noFill/>
                <a:miter lim="800000"/>
                <a:headEnd/>
                <a:tailEnd/>
              </a:ln>
              <a:effectLst/>
            </p:spPr>
            <p:txBody>
              <a:bodyPr wrap="none" anchor="ctr"/>
              <a:lstStyle/>
              <a:p>
                <a:endParaRPr lang="ar-IQ"/>
              </a:p>
            </p:txBody>
          </p:sp>
          <p:sp>
            <p:nvSpPr>
              <p:cNvPr id="4196" name="Rectangle 100"/>
              <p:cNvSpPr>
                <a:spLocks noChangeArrowheads="1"/>
              </p:cNvSpPr>
              <p:nvPr/>
            </p:nvSpPr>
            <p:spPr bwMode="ltGray">
              <a:xfrm rot="-5195129">
                <a:off x="355" y="2414"/>
                <a:ext cx="69" cy="12"/>
              </a:xfrm>
              <a:prstGeom prst="rect">
                <a:avLst/>
              </a:prstGeom>
              <a:solidFill>
                <a:schemeClr val="bg2"/>
              </a:solidFill>
              <a:ln w="9525">
                <a:noFill/>
                <a:miter lim="800000"/>
                <a:headEnd/>
                <a:tailEnd/>
              </a:ln>
              <a:effectLst/>
            </p:spPr>
            <p:txBody>
              <a:bodyPr wrap="none" anchor="ctr"/>
              <a:lstStyle/>
              <a:p>
                <a:endParaRPr lang="ar-IQ"/>
              </a:p>
            </p:txBody>
          </p:sp>
          <p:sp>
            <p:nvSpPr>
              <p:cNvPr id="4197" name="Rectangle 101"/>
              <p:cNvSpPr>
                <a:spLocks noChangeArrowheads="1"/>
              </p:cNvSpPr>
              <p:nvPr/>
            </p:nvSpPr>
            <p:spPr bwMode="ltGray">
              <a:xfrm rot="-5360484">
                <a:off x="385" y="2409"/>
                <a:ext cx="69" cy="12"/>
              </a:xfrm>
              <a:prstGeom prst="rect">
                <a:avLst/>
              </a:prstGeom>
              <a:solidFill>
                <a:schemeClr val="bg2"/>
              </a:solidFill>
              <a:ln w="9525">
                <a:noFill/>
                <a:miter lim="800000"/>
                <a:headEnd/>
                <a:tailEnd/>
              </a:ln>
              <a:effectLst/>
            </p:spPr>
            <p:txBody>
              <a:bodyPr wrap="none" anchor="ctr"/>
              <a:lstStyle/>
              <a:p>
                <a:endParaRPr lang="ar-IQ"/>
              </a:p>
            </p:txBody>
          </p:sp>
          <p:sp>
            <p:nvSpPr>
              <p:cNvPr id="4198" name="Rectangle 102"/>
              <p:cNvSpPr>
                <a:spLocks noChangeArrowheads="1"/>
              </p:cNvSpPr>
              <p:nvPr/>
            </p:nvSpPr>
            <p:spPr bwMode="ltGray">
              <a:xfrm rot="-5288939">
                <a:off x="418" y="2405"/>
                <a:ext cx="69" cy="12"/>
              </a:xfrm>
              <a:prstGeom prst="rect">
                <a:avLst/>
              </a:prstGeom>
              <a:solidFill>
                <a:schemeClr val="bg2"/>
              </a:solidFill>
              <a:ln w="9525">
                <a:noFill/>
                <a:miter lim="800000"/>
                <a:headEnd/>
                <a:tailEnd/>
              </a:ln>
              <a:effectLst/>
            </p:spPr>
            <p:txBody>
              <a:bodyPr wrap="none" anchor="ctr"/>
              <a:lstStyle/>
              <a:p>
                <a:endParaRPr lang="ar-IQ"/>
              </a:p>
            </p:txBody>
          </p:sp>
          <p:sp>
            <p:nvSpPr>
              <p:cNvPr id="4199" name="Rectangle 103"/>
              <p:cNvSpPr>
                <a:spLocks noChangeArrowheads="1"/>
              </p:cNvSpPr>
              <p:nvPr/>
            </p:nvSpPr>
            <p:spPr bwMode="ltGray">
              <a:xfrm rot="-5164854">
                <a:off x="449" y="2400"/>
                <a:ext cx="69" cy="12"/>
              </a:xfrm>
              <a:prstGeom prst="rect">
                <a:avLst/>
              </a:prstGeom>
              <a:solidFill>
                <a:schemeClr val="bg2"/>
              </a:solidFill>
              <a:ln w="9525">
                <a:noFill/>
                <a:miter lim="800000"/>
                <a:headEnd/>
                <a:tailEnd/>
              </a:ln>
              <a:effectLst/>
            </p:spPr>
            <p:txBody>
              <a:bodyPr wrap="none" anchor="ctr"/>
              <a:lstStyle/>
              <a:p>
                <a:endParaRPr lang="ar-IQ"/>
              </a:p>
            </p:txBody>
          </p:sp>
          <p:sp>
            <p:nvSpPr>
              <p:cNvPr id="4200" name="Rectangle 104"/>
              <p:cNvSpPr>
                <a:spLocks noChangeArrowheads="1"/>
              </p:cNvSpPr>
              <p:nvPr/>
            </p:nvSpPr>
            <p:spPr bwMode="ltGray">
              <a:xfrm rot="-6132163">
                <a:off x="206" y="2458"/>
                <a:ext cx="63" cy="12"/>
              </a:xfrm>
              <a:prstGeom prst="rect">
                <a:avLst/>
              </a:prstGeom>
              <a:solidFill>
                <a:schemeClr val="bg2"/>
              </a:solidFill>
              <a:ln w="9525">
                <a:noFill/>
                <a:miter lim="800000"/>
                <a:headEnd/>
                <a:tailEnd/>
              </a:ln>
              <a:effectLst/>
            </p:spPr>
            <p:txBody>
              <a:bodyPr wrap="none" anchor="ctr"/>
              <a:lstStyle/>
              <a:p>
                <a:endParaRPr lang="ar-IQ"/>
              </a:p>
            </p:txBody>
          </p:sp>
          <p:sp>
            <p:nvSpPr>
              <p:cNvPr id="4201" name="Rectangle 105"/>
              <p:cNvSpPr>
                <a:spLocks noChangeArrowheads="1"/>
              </p:cNvSpPr>
              <p:nvPr/>
            </p:nvSpPr>
            <p:spPr bwMode="ltGray">
              <a:xfrm rot="-6220433">
                <a:off x="237" y="2448"/>
                <a:ext cx="63" cy="12"/>
              </a:xfrm>
              <a:prstGeom prst="rect">
                <a:avLst/>
              </a:prstGeom>
              <a:solidFill>
                <a:schemeClr val="bg2"/>
              </a:solidFill>
              <a:ln w="9525">
                <a:noFill/>
                <a:miter lim="800000"/>
                <a:headEnd/>
                <a:tailEnd/>
              </a:ln>
              <a:effectLst/>
            </p:spPr>
            <p:txBody>
              <a:bodyPr wrap="none" anchor="ctr"/>
              <a:lstStyle/>
              <a:p>
                <a:endParaRPr lang="ar-IQ"/>
              </a:p>
            </p:txBody>
          </p:sp>
          <p:sp>
            <p:nvSpPr>
              <p:cNvPr id="4202" name="Rectangle 106"/>
              <p:cNvSpPr>
                <a:spLocks noChangeArrowheads="1"/>
              </p:cNvSpPr>
              <p:nvPr/>
            </p:nvSpPr>
            <p:spPr bwMode="ltGray">
              <a:xfrm rot="-6110943">
                <a:off x="266" y="2438"/>
                <a:ext cx="63" cy="12"/>
              </a:xfrm>
              <a:prstGeom prst="rect">
                <a:avLst/>
              </a:prstGeom>
              <a:solidFill>
                <a:schemeClr val="bg2"/>
              </a:solidFill>
              <a:ln w="9525">
                <a:noFill/>
                <a:miter lim="800000"/>
                <a:headEnd/>
                <a:tailEnd/>
              </a:ln>
              <a:effectLst/>
            </p:spPr>
            <p:txBody>
              <a:bodyPr wrap="none" anchor="ctr"/>
              <a:lstStyle/>
              <a:p>
                <a:endParaRPr lang="ar-IQ"/>
              </a:p>
            </p:txBody>
          </p:sp>
          <p:sp>
            <p:nvSpPr>
              <p:cNvPr id="4203" name="Rectangle 107"/>
              <p:cNvSpPr>
                <a:spLocks noChangeArrowheads="1"/>
              </p:cNvSpPr>
              <p:nvPr/>
            </p:nvSpPr>
            <p:spPr bwMode="ltGray">
              <a:xfrm rot="-5919570">
                <a:off x="292" y="2427"/>
                <a:ext cx="69" cy="12"/>
              </a:xfrm>
              <a:prstGeom prst="rect">
                <a:avLst/>
              </a:prstGeom>
              <a:solidFill>
                <a:schemeClr val="bg2"/>
              </a:solidFill>
              <a:ln w="9525">
                <a:noFill/>
                <a:miter lim="800000"/>
                <a:headEnd/>
                <a:tailEnd/>
              </a:ln>
              <a:effectLst/>
            </p:spPr>
            <p:txBody>
              <a:bodyPr wrap="none" anchor="ctr"/>
              <a:lstStyle/>
              <a:p>
                <a:endParaRPr lang="ar-IQ"/>
              </a:p>
            </p:txBody>
          </p:sp>
          <p:sp>
            <p:nvSpPr>
              <p:cNvPr id="4204" name="Rectangle 108"/>
              <p:cNvSpPr>
                <a:spLocks noChangeArrowheads="1"/>
              </p:cNvSpPr>
              <p:nvPr/>
            </p:nvSpPr>
            <p:spPr bwMode="ltGray">
              <a:xfrm rot="-7376291">
                <a:off x="5" y="2549"/>
                <a:ext cx="63" cy="12"/>
              </a:xfrm>
              <a:prstGeom prst="rect">
                <a:avLst/>
              </a:prstGeom>
              <a:solidFill>
                <a:schemeClr val="bg2"/>
              </a:solidFill>
              <a:ln w="9525">
                <a:noFill/>
                <a:miter lim="800000"/>
                <a:headEnd/>
                <a:tailEnd/>
              </a:ln>
              <a:effectLst/>
            </p:spPr>
            <p:txBody>
              <a:bodyPr wrap="none" anchor="ctr"/>
              <a:lstStyle/>
              <a:p>
                <a:endParaRPr lang="ar-IQ"/>
              </a:p>
            </p:txBody>
          </p:sp>
          <p:sp>
            <p:nvSpPr>
              <p:cNvPr id="4205" name="Rectangle 109"/>
              <p:cNvSpPr>
                <a:spLocks noChangeArrowheads="1"/>
              </p:cNvSpPr>
              <p:nvPr/>
            </p:nvSpPr>
            <p:spPr bwMode="ltGray">
              <a:xfrm rot="-7168347">
                <a:off x="64" y="2517"/>
                <a:ext cx="63" cy="12"/>
              </a:xfrm>
              <a:prstGeom prst="rect">
                <a:avLst/>
              </a:prstGeom>
              <a:solidFill>
                <a:schemeClr val="bg2"/>
              </a:solidFill>
              <a:ln w="9525">
                <a:noFill/>
                <a:miter lim="800000"/>
                <a:headEnd/>
                <a:tailEnd/>
              </a:ln>
              <a:effectLst/>
            </p:spPr>
            <p:txBody>
              <a:bodyPr wrap="none" anchor="ctr"/>
              <a:lstStyle/>
              <a:p>
                <a:endParaRPr lang="ar-IQ"/>
              </a:p>
            </p:txBody>
          </p:sp>
          <p:sp>
            <p:nvSpPr>
              <p:cNvPr id="4206" name="Rectangle 110"/>
              <p:cNvSpPr>
                <a:spLocks noChangeArrowheads="1"/>
              </p:cNvSpPr>
              <p:nvPr/>
            </p:nvSpPr>
            <p:spPr bwMode="ltGray">
              <a:xfrm rot="-6802416">
                <a:off x="92" y="2502"/>
                <a:ext cx="63" cy="12"/>
              </a:xfrm>
              <a:prstGeom prst="rect">
                <a:avLst/>
              </a:prstGeom>
              <a:solidFill>
                <a:schemeClr val="bg2"/>
              </a:solidFill>
              <a:ln w="9525">
                <a:noFill/>
                <a:miter lim="800000"/>
                <a:headEnd/>
                <a:tailEnd/>
              </a:ln>
              <a:effectLst/>
            </p:spPr>
            <p:txBody>
              <a:bodyPr wrap="none" anchor="ctr"/>
              <a:lstStyle/>
              <a:p>
                <a:endParaRPr lang="ar-IQ"/>
              </a:p>
            </p:txBody>
          </p:sp>
          <p:sp>
            <p:nvSpPr>
              <p:cNvPr id="4207" name="Rectangle 111"/>
              <p:cNvSpPr>
                <a:spLocks noChangeArrowheads="1"/>
              </p:cNvSpPr>
              <p:nvPr/>
            </p:nvSpPr>
            <p:spPr bwMode="ltGray">
              <a:xfrm rot="-6802416">
                <a:off x="119" y="2492"/>
                <a:ext cx="63" cy="12"/>
              </a:xfrm>
              <a:prstGeom prst="rect">
                <a:avLst/>
              </a:prstGeom>
              <a:solidFill>
                <a:schemeClr val="bg2"/>
              </a:solidFill>
              <a:ln w="9525">
                <a:noFill/>
                <a:miter lim="800000"/>
                <a:headEnd/>
                <a:tailEnd/>
              </a:ln>
              <a:effectLst/>
            </p:spPr>
            <p:txBody>
              <a:bodyPr wrap="none" anchor="ctr"/>
              <a:lstStyle/>
              <a:p>
                <a:endParaRPr lang="ar-IQ"/>
              </a:p>
            </p:txBody>
          </p:sp>
          <p:sp>
            <p:nvSpPr>
              <p:cNvPr id="4208" name="Rectangle 112"/>
              <p:cNvSpPr>
                <a:spLocks noChangeArrowheads="1"/>
              </p:cNvSpPr>
              <p:nvPr/>
            </p:nvSpPr>
            <p:spPr bwMode="ltGray">
              <a:xfrm rot="-6457704">
                <a:off x="150" y="2478"/>
                <a:ext cx="63" cy="12"/>
              </a:xfrm>
              <a:prstGeom prst="rect">
                <a:avLst/>
              </a:prstGeom>
              <a:solidFill>
                <a:schemeClr val="bg2"/>
              </a:solidFill>
              <a:ln w="9525">
                <a:noFill/>
                <a:miter lim="800000"/>
                <a:headEnd/>
                <a:tailEnd/>
              </a:ln>
              <a:effectLst/>
            </p:spPr>
            <p:txBody>
              <a:bodyPr wrap="none" anchor="ctr"/>
              <a:lstStyle/>
              <a:p>
                <a:endParaRPr lang="ar-IQ"/>
              </a:p>
            </p:txBody>
          </p:sp>
          <p:sp>
            <p:nvSpPr>
              <p:cNvPr id="4209" name="Rectangle 113"/>
              <p:cNvSpPr>
                <a:spLocks noChangeArrowheads="1"/>
              </p:cNvSpPr>
              <p:nvPr/>
            </p:nvSpPr>
            <p:spPr bwMode="ltGray">
              <a:xfrm rot="-1876771">
                <a:off x="0" y="3363"/>
                <a:ext cx="75" cy="12"/>
              </a:xfrm>
              <a:prstGeom prst="rect">
                <a:avLst/>
              </a:prstGeom>
              <a:solidFill>
                <a:schemeClr val="bg2"/>
              </a:solidFill>
              <a:ln w="9525">
                <a:noFill/>
                <a:miter lim="800000"/>
                <a:headEnd/>
                <a:tailEnd/>
              </a:ln>
              <a:effectLst/>
            </p:spPr>
            <p:txBody>
              <a:bodyPr wrap="none" anchor="ctr"/>
              <a:lstStyle/>
              <a:p>
                <a:endParaRPr lang="ar-IQ"/>
              </a:p>
            </p:txBody>
          </p:sp>
          <p:sp>
            <p:nvSpPr>
              <p:cNvPr id="4210" name="Rectangle 114"/>
              <p:cNvSpPr>
                <a:spLocks noChangeArrowheads="1"/>
              </p:cNvSpPr>
              <p:nvPr/>
            </p:nvSpPr>
            <p:spPr bwMode="ltGray">
              <a:xfrm rot="3283992">
                <a:off x="511" y="3478"/>
                <a:ext cx="242" cy="12"/>
              </a:xfrm>
              <a:prstGeom prst="rect">
                <a:avLst/>
              </a:prstGeom>
              <a:solidFill>
                <a:schemeClr val="bg2"/>
              </a:solidFill>
              <a:ln w="9525">
                <a:noFill/>
                <a:miter lim="800000"/>
                <a:headEnd/>
                <a:tailEnd/>
              </a:ln>
              <a:effectLst/>
            </p:spPr>
            <p:txBody>
              <a:bodyPr wrap="none" anchor="ctr"/>
              <a:lstStyle/>
              <a:p>
                <a:endParaRPr lang="ar-IQ"/>
              </a:p>
            </p:txBody>
          </p:sp>
          <p:sp>
            <p:nvSpPr>
              <p:cNvPr id="4211" name="Rectangle 115"/>
              <p:cNvSpPr>
                <a:spLocks noChangeArrowheads="1"/>
              </p:cNvSpPr>
              <p:nvPr/>
            </p:nvSpPr>
            <p:spPr bwMode="ltGray">
              <a:xfrm rot="3283992">
                <a:off x="35" y="2798"/>
                <a:ext cx="242" cy="12"/>
              </a:xfrm>
              <a:prstGeom prst="rect">
                <a:avLst/>
              </a:prstGeom>
              <a:solidFill>
                <a:schemeClr val="bg2"/>
              </a:solidFill>
              <a:ln w="9525">
                <a:noFill/>
                <a:miter lim="800000"/>
                <a:headEnd/>
                <a:tailEnd/>
              </a:ln>
              <a:effectLst/>
            </p:spPr>
            <p:txBody>
              <a:bodyPr wrap="none" anchor="ctr"/>
              <a:lstStyle/>
              <a:p>
                <a:endParaRPr lang="ar-IQ"/>
              </a:p>
            </p:txBody>
          </p:sp>
          <p:sp>
            <p:nvSpPr>
              <p:cNvPr id="4212" name="Rectangle 116"/>
              <p:cNvSpPr>
                <a:spLocks noChangeArrowheads="1"/>
              </p:cNvSpPr>
              <p:nvPr/>
            </p:nvSpPr>
            <p:spPr bwMode="ltGray">
              <a:xfrm rot="-1876771">
                <a:off x="700" y="2851"/>
                <a:ext cx="317" cy="12"/>
              </a:xfrm>
              <a:prstGeom prst="rect">
                <a:avLst/>
              </a:prstGeom>
              <a:solidFill>
                <a:schemeClr val="bg2"/>
              </a:solidFill>
              <a:ln w="9525">
                <a:noFill/>
                <a:miter lim="800000"/>
                <a:headEnd/>
                <a:tailEnd/>
              </a:ln>
              <a:effectLst/>
            </p:spPr>
            <p:txBody>
              <a:bodyPr wrap="none" anchor="ctr"/>
              <a:lstStyle/>
              <a:p>
                <a:endParaRPr lang="ar-IQ"/>
              </a:p>
            </p:txBody>
          </p:sp>
          <p:sp>
            <p:nvSpPr>
              <p:cNvPr id="4213" name="Rectangle 117"/>
              <p:cNvSpPr>
                <a:spLocks noChangeArrowheads="1"/>
              </p:cNvSpPr>
              <p:nvPr/>
            </p:nvSpPr>
            <p:spPr bwMode="ltGray">
              <a:xfrm rot="5908516">
                <a:off x="200" y="3915"/>
                <a:ext cx="138" cy="12"/>
              </a:xfrm>
              <a:prstGeom prst="rect">
                <a:avLst/>
              </a:prstGeom>
              <a:solidFill>
                <a:schemeClr val="bg2"/>
              </a:solidFill>
              <a:ln w="9525">
                <a:noFill/>
                <a:miter lim="800000"/>
                <a:headEnd/>
                <a:tailEnd/>
              </a:ln>
              <a:effectLst/>
            </p:spPr>
            <p:txBody>
              <a:bodyPr wrap="none" anchor="ctr"/>
              <a:lstStyle/>
              <a:p>
                <a:endParaRPr lang="ar-IQ"/>
              </a:p>
            </p:txBody>
          </p:sp>
          <p:sp>
            <p:nvSpPr>
              <p:cNvPr id="4214" name="Rectangle 118"/>
              <p:cNvSpPr>
                <a:spLocks noChangeArrowheads="1"/>
              </p:cNvSpPr>
              <p:nvPr/>
            </p:nvSpPr>
            <p:spPr bwMode="ltGray">
              <a:xfrm rot="6683973">
                <a:off x="45" y="3915"/>
                <a:ext cx="144" cy="12"/>
              </a:xfrm>
              <a:prstGeom prst="rect">
                <a:avLst/>
              </a:prstGeom>
              <a:solidFill>
                <a:schemeClr val="bg2"/>
              </a:solidFill>
              <a:ln w="9525">
                <a:noFill/>
                <a:miter lim="800000"/>
                <a:headEnd/>
                <a:tailEnd/>
              </a:ln>
              <a:effectLst/>
            </p:spPr>
            <p:txBody>
              <a:bodyPr wrap="none" anchor="ctr"/>
              <a:lstStyle/>
              <a:p>
                <a:endParaRPr lang="ar-IQ"/>
              </a:p>
            </p:txBody>
          </p:sp>
          <p:sp>
            <p:nvSpPr>
              <p:cNvPr id="4215" name="Rectangle 119"/>
              <p:cNvSpPr>
                <a:spLocks noChangeArrowheads="1"/>
              </p:cNvSpPr>
              <p:nvPr/>
            </p:nvSpPr>
            <p:spPr bwMode="ltGray">
              <a:xfrm rot="5245609">
                <a:off x="361" y="3893"/>
                <a:ext cx="132" cy="12"/>
              </a:xfrm>
              <a:prstGeom prst="rect">
                <a:avLst/>
              </a:prstGeom>
              <a:solidFill>
                <a:schemeClr val="bg2"/>
              </a:solidFill>
              <a:ln w="9525">
                <a:noFill/>
                <a:miter lim="800000"/>
                <a:headEnd/>
                <a:tailEnd/>
              </a:ln>
              <a:effectLst/>
            </p:spPr>
            <p:txBody>
              <a:bodyPr wrap="none" anchor="ctr"/>
              <a:lstStyle/>
              <a:p>
                <a:endParaRPr lang="ar-IQ"/>
              </a:p>
            </p:txBody>
          </p:sp>
          <p:sp>
            <p:nvSpPr>
              <p:cNvPr id="4216" name="Rectangle 120"/>
              <p:cNvSpPr>
                <a:spLocks noChangeArrowheads="1"/>
              </p:cNvSpPr>
              <p:nvPr/>
            </p:nvSpPr>
            <p:spPr bwMode="ltGray">
              <a:xfrm rot="4500520">
                <a:off x="522" y="3847"/>
                <a:ext cx="132" cy="12"/>
              </a:xfrm>
              <a:prstGeom prst="rect">
                <a:avLst/>
              </a:prstGeom>
              <a:solidFill>
                <a:schemeClr val="bg2"/>
              </a:solidFill>
              <a:ln w="9525">
                <a:noFill/>
                <a:miter lim="800000"/>
                <a:headEnd/>
                <a:tailEnd/>
              </a:ln>
              <a:effectLst/>
            </p:spPr>
            <p:txBody>
              <a:bodyPr wrap="none" anchor="ctr"/>
              <a:lstStyle/>
              <a:p>
                <a:endParaRPr lang="ar-IQ"/>
              </a:p>
            </p:txBody>
          </p:sp>
          <p:sp>
            <p:nvSpPr>
              <p:cNvPr id="4217" name="Rectangle 121"/>
              <p:cNvSpPr>
                <a:spLocks noChangeArrowheads="1"/>
              </p:cNvSpPr>
              <p:nvPr/>
            </p:nvSpPr>
            <p:spPr bwMode="ltGray">
              <a:xfrm rot="3805227">
                <a:off x="670" y="3778"/>
                <a:ext cx="132" cy="12"/>
              </a:xfrm>
              <a:prstGeom prst="rect">
                <a:avLst/>
              </a:prstGeom>
              <a:solidFill>
                <a:schemeClr val="bg2"/>
              </a:solidFill>
              <a:ln w="9525">
                <a:noFill/>
                <a:miter lim="800000"/>
                <a:headEnd/>
                <a:tailEnd/>
              </a:ln>
              <a:effectLst/>
            </p:spPr>
            <p:txBody>
              <a:bodyPr wrap="none" anchor="ctr"/>
              <a:lstStyle/>
              <a:p>
                <a:endParaRPr lang="ar-IQ"/>
              </a:p>
            </p:txBody>
          </p:sp>
          <p:sp>
            <p:nvSpPr>
              <p:cNvPr id="4218" name="Rectangle 122"/>
              <p:cNvSpPr>
                <a:spLocks noChangeArrowheads="1"/>
              </p:cNvSpPr>
              <p:nvPr/>
            </p:nvSpPr>
            <p:spPr bwMode="ltGray">
              <a:xfrm rot="3060138">
                <a:off x="813" y="3688"/>
                <a:ext cx="132" cy="12"/>
              </a:xfrm>
              <a:prstGeom prst="rect">
                <a:avLst/>
              </a:prstGeom>
              <a:solidFill>
                <a:schemeClr val="bg2"/>
              </a:solidFill>
              <a:ln w="9525">
                <a:noFill/>
                <a:miter lim="800000"/>
                <a:headEnd/>
                <a:tailEnd/>
              </a:ln>
              <a:effectLst/>
            </p:spPr>
            <p:txBody>
              <a:bodyPr wrap="none" anchor="ctr"/>
              <a:lstStyle/>
              <a:p>
                <a:endParaRPr lang="ar-IQ"/>
              </a:p>
            </p:txBody>
          </p:sp>
          <p:sp>
            <p:nvSpPr>
              <p:cNvPr id="4219" name="Rectangle 123"/>
              <p:cNvSpPr>
                <a:spLocks noChangeArrowheads="1"/>
              </p:cNvSpPr>
              <p:nvPr/>
            </p:nvSpPr>
            <p:spPr bwMode="ltGray">
              <a:xfrm rot="2090281">
                <a:off x="938" y="3582"/>
                <a:ext cx="132" cy="12"/>
              </a:xfrm>
              <a:prstGeom prst="rect">
                <a:avLst/>
              </a:prstGeom>
              <a:solidFill>
                <a:schemeClr val="bg2"/>
              </a:solidFill>
              <a:ln w="9525">
                <a:noFill/>
                <a:miter lim="800000"/>
                <a:headEnd/>
                <a:tailEnd/>
              </a:ln>
              <a:effectLst/>
            </p:spPr>
            <p:txBody>
              <a:bodyPr wrap="none" anchor="ctr"/>
              <a:lstStyle/>
              <a:p>
                <a:endParaRPr lang="ar-IQ"/>
              </a:p>
            </p:txBody>
          </p:sp>
          <p:sp>
            <p:nvSpPr>
              <p:cNvPr id="4220" name="Rectangle 124"/>
              <p:cNvSpPr>
                <a:spLocks noChangeArrowheads="1"/>
              </p:cNvSpPr>
              <p:nvPr/>
            </p:nvSpPr>
            <p:spPr bwMode="ltGray">
              <a:xfrm rot="-7168347">
                <a:off x="-18" y="2506"/>
                <a:ext cx="132" cy="12"/>
              </a:xfrm>
              <a:prstGeom prst="rect">
                <a:avLst/>
              </a:prstGeom>
              <a:solidFill>
                <a:schemeClr val="bg2"/>
              </a:solidFill>
              <a:ln w="9525">
                <a:noFill/>
                <a:miter lim="800000"/>
                <a:headEnd/>
                <a:tailEnd/>
              </a:ln>
              <a:effectLst/>
            </p:spPr>
            <p:txBody>
              <a:bodyPr wrap="none" anchor="ctr"/>
              <a:lstStyle/>
              <a:p>
                <a:endParaRPr lang="ar-IQ"/>
              </a:p>
            </p:txBody>
          </p:sp>
          <p:sp>
            <p:nvSpPr>
              <p:cNvPr id="4221" name="Rectangle 125"/>
              <p:cNvSpPr>
                <a:spLocks noChangeArrowheads="1"/>
              </p:cNvSpPr>
              <p:nvPr/>
            </p:nvSpPr>
            <p:spPr bwMode="ltGray">
              <a:xfrm rot="-6406501">
                <a:off x="136" y="2433"/>
                <a:ext cx="132" cy="12"/>
              </a:xfrm>
              <a:prstGeom prst="rect">
                <a:avLst/>
              </a:prstGeom>
              <a:solidFill>
                <a:schemeClr val="bg2"/>
              </a:solidFill>
              <a:ln w="9525">
                <a:noFill/>
                <a:miter lim="800000"/>
                <a:headEnd/>
                <a:tailEnd/>
              </a:ln>
              <a:effectLst/>
            </p:spPr>
            <p:txBody>
              <a:bodyPr wrap="none" anchor="ctr"/>
              <a:lstStyle/>
              <a:p>
                <a:endParaRPr lang="ar-IQ"/>
              </a:p>
            </p:txBody>
          </p:sp>
          <p:sp>
            <p:nvSpPr>
              <p:cNvPr id="4222" name="Rectangle 126"/>
              <p:cNvSpPr>
                <a:spLocks noChangeArrowheads="1"/>
              </p:cNvSpPr>
              <p:nvPr/>
            </p:nvSpPr>
            <p:spPr bwMode="ltGray">
              <a:xfrm rot="-4970620">
                <a:off x="447" y="2364"/>
                <a:ext cx="138" cy="12"/>
              </a:xfrm>
              <a:prstGeom prst="rect">
                <a:avLst/>
              </a:prstGeom>
              <a:solidFill>
                <a:schemeClr val="bg2"/>
              </a:solidFill>
              <a:ln w="9525">
                <a:noFill/>
                <a:miter lim="800000"/>
                <a:headEnd/>
                <a:tailEnd/>
              </a:ln>
              <a:effectLst/>
            </p:spPr>
            <p:txBody>
              <a:bodyPr wrap="none" anchor="ctr"/>
              <a:lstStyle/>
              <a:p>
                <a:endParaRPr lang="ar-IQ"/>
              </a:p>
            </p:txBody>
          </p:sp>
          <p:sp>
            <p:nvSpPr>
              <p:cNvPr id="4223" name="Rectangle 127"/>
              <p:cNvSpPr>
                <a:spLocks noChangeArrowheads="1"/>
              </p:cNvSpPr>
              <p:nvPr/>
            </p:nvSpPr>
            <p:spPr bwMode="ltGray">
              <a:xfrm rot="-4298502">
                <a:off x="597" y="2360"/>
                <a:ext cx="150" cy="12"/>
              </a:xfrm>
              <a:prstGeom prst="rect">
                <a:avLst/>
              </a:prstGeom>
              <a:solidFill>
                <a:schemeClr val="bg2"/>
              </a:solidFill>
              <a:ln w="9525">
                <a:noFill/>
                <a:miter lim="800000"/>
                <a:headEnd/>
                <a:tailEnd/>
              </a:ln>
              <a:effectLst/>
            </p:spPr>
            <p:txBody>
              <a:bodyPr wrap="none" anchor="ctr"/>
              <a:lstStyle/>
              <a:p>
                <a:endParaRPr lang="ar-IQ"/>
              </a:p>
            </p:txBody>
          </p:sp>
          <p:sp>
            <p:nvSpPr>
              <p:cNvPr id="4224" name="Rectangle 128"/>
              <p:cNvSpPr>
                <a:spLocks noChangeArrowheads="1"/>
              </p:cNvSpPr>
              <p:nvPr/>
            </p:nvSpPr>
            <p:spPr bwMode="ltGray">
              <a:xfrm rot="-3676305">
                <a:off x="739" y="2386"/>
                <a:ext cx="155" cy="12"/>
              </a:xfrm>
              <a:prstGeom prst="rect">
                <a:avLst/>
              </a:prstGeom>
              <a:solidFill>
                <a:schemeClr val="bg2"/>
              </a:solidFill>
              <a:ln w="9525">
                <a:noFill/>
                <a:miter lim="800000"/>
                <a:headEnd/>
                <a:tailEnd/>
              </a:ln>
              <a:effectLst/>
            </p:spPr>
            <p:txBody>
              <a:bodyPr wrap="none" anchor="ctr"/>
              <a:lstStyle/>
              <a:p>
                <a:endParaRPr lang="ar-IQ"/>
              </a:p>
            </p:txBody>
          </p:sp>
          <p:sp>
            <p:nvSpPr>
              <p:cNvPr id="4225" name="Rectangle 129"/>
              <p:cNvSpPr>
                <a:spLocks noChangeArrowheads="1"/>
              </p:cNvSpPr>
              <p:nvPr/>
            </p:nvSpPr>
            <p:spPr bwMode="ltGray">
              <a:xfrm rot="-3188616">
                <a:off x="869" y="2430"/>
                <a:ext cx="167" cy="12"/>
              </a:xfrm>
              <a:prstGeom prst="rect">
                <a:avLst/>
              </a:prstGeom>
              <a:solidFill>
                <a:schemeClr val="bg2"/>
              </a:solidFill>
              <a:ln w="9525">
                <a:noFill/>
                <a:miter lim="800000"/>
                <a:headEnd/>
                <a:tailEnd/>
              </a:ln>
              <a:effectLst/>
            </p:spPr>
            <p:txBody>
              <a:bodyPr wrap="none" anchor="ctr"/>
              <a:lstStyle/>
              <a:p>
                <a:endParaRPr lang="ar-IQ"/>
              </a:p>
            </p:txBody>
          </p:sp>
          <p:sp>
            <p:nvSpPr>
              <p:cNvPr id="4226" name="Rectangle 130"/>
              <p:cNvSpPr>
                <a:spLocks noChangeArrowheads="1"/>
              </p:cNvSpPr>
              <p:nvPr/>
            </p:nvSpPr>
            <p:spPr bwMode="ltGray">
              <a:xfrm rot="-2610246">
                <a:off x="984" y="2497"/>
                <a:ext cx="167" cy="12"/>
              </a:xfrm>
              <a:prstGeom prst="rect">
                <a:avLst/>
              </a:prstGeom>
              <a:solidFill>
                <a:schemeClr val="bg2"/>
              </a:solidFill>
              <a:ln w="9525">
                <a:noFill/>
                <a:miter lim="800000"/>
                <a:headEnd/>
                <a:tailEnd/>
              </a:ln>
              <a:effectLst/>
            </p:spPr>
            <p:txBody>
              <a:bodyPr wrap="none" anchor="ctr"/>
              <a:lstStyle/>
              <a:p>
                <a:endParaRPr lang="ar-IQ"/>
              </a:p>
            </p:txBody>
          </p:sp>
          <p:sp>
            <p:nvSpPr>
              <p:cNvPr id="4227" name="Rectangle 131"/>
              <p:cNvSpPr>
                <a:spLocks noChangeArrowheads="1"/>
              </p:cNvSpPr>
              <p:nvPr/>
            </p:nvSpPr>
            <p:spPr bwMode="ltGray">
              <a:xfrm rot="-2190008">
                <a:off x="1075" y="2585"/>
                <a:ext cx="173" cy="12"/>
              </a:xfrm>
              <a:prstGeom prst="rect">
                <a:avLst/>
              </a:prstGeom>
              <a:solidFill>
                <a:schemeClr val="bg2"/>
              </a:solidFill>
              <a:ln w="9525">
                <a:noFill/>
                <a:miter lim="800000"/>
                <a:headEnd/>
                <a:tailEnd/>
              </a:ln>
              <a:effectLst/>
            </p:spPr>
            <p:txBody>
              <a:bodyPr wrap="none" anchor="ctr"/>
              <a:lstStyle/>
              <a:p>
                <a:endParaRPr lang="ar-IQ"/>
              </a:p>
            </p:txBody>
          </p:sp>
          <p:sp>
            <p:nvSpPr>
              <p:cNvPr id="4228" name="Rectangle 132"/>
              <p:cNvSpPr>
                <a:spLocks noChangeArrowheads="1"/>
              </p:cNvSpPr>
              <p:nvPr/>
            </p:nvSpPr>
            <p:spPr bwMode="ltGray">
              <a:xfrm rot="-1728558">
                <a:off x="1147" y="2688"/>
                <a:ext cx="167" cy="12"/>
              </a:xfrm>
              <a:prstGeom prst="rect">
                <a:avLst/>
              </a:prstGeom>
              <a:solidFill>
                <a:schemeClr val="bg2"/>
              </a:solidFill>
              <a:ln w="9525">
                <a:noFill/>
                <a:miter lim="800000"/>
                <a:headEnd/>
                <a:tailEnd/>
              </a:ln>
              <a:effectLst/>
            </p:spPr>
            <p:txBody>
              <a:bodyPr wrap="none" anchor="ctr"/>
              <a:lstStyle/>
              <a:p>
                <a:endParaRPr lang="ar-IQ"/>
              </a:p>
            </p:txBody>
          </p:sp>
          <p:sp>
            <p:nvSpPr>
              <p:cNvPr id="4229" name="Rectangle 133"/>
              <p:cNvSpPr>
                <a:spLocks noChangeArrowheads="1"/>
              </p:cNvSpPr>
              <p:nvPr/>
            </p:nvSpPr>
            <p:spPr bwMode="ltGray">
              <a:xfrm rot="-1172118">
                <a:off x="1198" y="2805"/>
                <a:ext cx="167" cy="12"/>
              </a:xfrm>
              <a:prstGeom prst="rect">
                <a:avLst/>
              </a:prstGeom>
              <a:solidFill>
                <a:schemeClr val="bg2"/>
              </a:solidFill>
              <a:ln w="9525">
                <a:noFill/>
                <a:miter lim="800000"/>
                <a:headEnd/>
                <a:tailEnd/>
              </a:ln>
              <a:effectLst/>
            </p:spPr>
            <p:txBody>
              <a:bodyPr wrap="none" anchor="ctr"/>
              <a:lstStyle/>
              <a:p>
                <a:endParaRPr lang="ar-IQ"/>
              </a:p>
            </p:txBody>
          </p:sp>
          <p:sp>
            <p:nvSpPr>
              <p:cNvPr id="4230" name="Rectangle 134"/>
              <p:cNvSpPr>
                <a:spLocks noChangeArrowheads="1"/>
              </p:cNvSpPr>
              <p:nvPr/>
            </p:nvSpPr>
            <p:spPr bwMode="ltGray">
              <a:xfrm rot="-753845">
                <a:off x="1218" y="2930"/>
                <a:ext cx="167" cy="12"/>
              </a:xfrm>
              <a:prstGeom prst="rect">
                <a:avLst/>
              </a:prstGeom>
              <a:solidFill>
                <a:schemeClr val="bg2"/>
              </a:solidFill>
              <a:ln w="9525">
                <a:noFill/>
                <a:miter lim="800000"/>
                <a:headEnd/>
                <a:tailEnd/>
              </a:ln>
              <a:effectLst/>
            </p:spPr>
            <p:txBody>
              <a:bodyPr wrap="none" anchor="ctr"/>
              <a:lstStyle/>
              <a:p>
                <a:endParaRPr lang="ar-IQ"/>
              </a:p>
            </p:txBody>
          </p:sp>
          <p:sp>
            <p:nvSpPr>
              <p:cNvPr id="4231" name="Rectangle 135"/>
              <p:cNvSpPr>
                <a:spLocks noChangeArrowheads="1"/>
              </p:cNvSpPr>
              <p:nvPr/>
            </p:nvSpPr>
            <p:spPr bwMode="ltGray">
              <a:xfrm rot="-287823">
                <a:off x="1213" y="3066"/>
                <a:ext cx="167" cy="12"/>
              </a:xfrm>
              <a:prstGeom prst="rect">
                <a:avLst/>
              </a:prstGeom>
              <a:solidFill>
                <a:schemeClr val="bg2"/>
              </a:solidFill>
              <a:ln w="9525">
                <a:noFill/>
                <a:miter lim="800000"/>
                <a:headEnd/>
                <a:tailEnd/>
              </a:ln>
              <a:effectLst/>
            </p:spPr>
            <p:txBody>
              <a:bodyPr wrap="none" anchor="ctr"/>
              <a:lstStyle/>
              <a:p>
                <a:endParaRPr lang="ar-IQ"/>
              </a:p>
            </p:txBody>
          </p:sp>
          <p:sp>
            <p:nvSpPr>
              <p:cNvPr id="4232" name="Rectangle 136"/>
              <p:cNvSpPr>
                <a:spLocks noChangeArrowheads="1"/>
              </p:cNvSpPr>
              <p:nvPr/>
            </p:nvSpPr>
            <p:spPr bwMode="ltGray">
              <a:xfrm rot="696741">
                <a:off x="1126" y="3337"/>
                <a:ext cx="150" cy="12"/>
              </a:xfrm>
              <a:prstGeom prst="rect">
                <a:avLst/>
              </a:prstGeom>
              <a:solidFill>
                <a:schemeClr val="bg2"/>
              </a:solidFill>
              <a:ln w="9525">
                <a:noFill/>
                <a:miter lim="800000"/>
                <a:headEnd/>
                <a:tailEnd/>
              </a:ln>
              <a:effectLst/>
            </p:spPr>
            <p:txBody>
              <a:bodyPr wrap="none" anchor="ctr"/>
              <a:lstStyle/>
              <a:p>
                <a:endParaRPr lang="ar-IQ"/>
              </a:p>
            </p:txBody>
          </p:sp>
          <p:sp>
            <p:nvSpPr>
              <p:cNvPr id="4233" name="Rectangle 137"/>
              <p:cNvSpPr>
                <a:spLocks noChangeArrowheads="1"/>
              </p:cNvSpPr>
              <p:nvPr/>
            </p:nvSpPr>
            <p:spPr bwMode="ltGray">
              <a:xfrm rot="1529990">
                <a:off x="1041" y="3465"/>
                <a:ext cx="140" cy="12"/>
              </a:xfrm>
              <a:prstGeom prst="rect">
                <a:avLst/>
              </a:prstGeom>
              <a:solidFill>
                <a:schemeClr val="bg2"/>
              </a:solidFill>
              <a:ln w="9525">
                <a:noFill/>
                <a:miter lim="800000"/>
                <a:headEnd/>
                <a:tailEnd/>
              </a:ln>
              <a:effectLst/>
            </p:spPr>
            <p:txBody>
              <a:bodyPr wrap="none" anchor="ctr"/>
              <a:lstStyle/>
              <a:p>
                <a:endParaRPr lang="ar-IQ"/>
              </a:p>
            </p:txBody>
          </p:sp>
          <p:sp>
            <p:nvSpPr>
              <p:cNvPr id="4234" name="Freeform 138"/>
              <p:cNvSpPr>
                <a:spLocks/>
              </p:cNvSpPr>
              <p:nvPr/>
            </p:nvSpPr>
            <p:spPr bwMode="ltGray">
              <a:xfrm>
                <a:off x="850" y="3136"/>
                <a:ext cx="204" cy="120"/>
              </a:xfrm>
              <a:custGeom>
                <a:avLst/>
                <a:gdLst/>
                <a:ahLst/>
                <a:cxnLst>
                  <a:cxn ang="0">
                    <a:pos x="168" y="120"/>
                  </a:cxn>
                  <a:cxn ang="0">
                    <a:pos x="204" y="12"/>
                  </a:cxn>
                  <a:cxn ang="0">
                    <a:pos x="42" y="0"/>
                  </a:cxn>
                  <a:cxn ang="0">
                    <a:pos x="0" y="108"/>
                  </a:cxn>
                  <a:cxn ang="0">
                    <a:pos x="30" y="114"/>
                  </a:cxn>
                  <a:cxn ang="0">
                    <a:pos x="60" y="30"/>
                  </a:cxn>
                  <a:cxn ang="0">
                    <a:pos x="102" y="36"/>
                  </a:cxn>
                  <a:cxn ang="0">
                    <a:pos x="78" y="108"/>
                  </a:cxn>
                  <a:cxn ang="0">
                    <a:pos x="102" y="108"/>
                  </a:cxn>
                  <a:cxn ang="0">
                    <a:pos x="132" y="36"/>
                  </a:cxn>
                  <a:cxn ang="0">
                    <a:pos x="162" y="36"/>
                  </a:cxn>
                  <a:cxn ang="0">
                    <a:pos x="138" y="114"/>
                  </a:cxn>
                  <a:cxn ang="0">
                    <a:pos x="168" y="120"/>
                  </a:cxn>
                </a:cxnLst>
                <a:rect l="0" t="0" r="r" b="b"/>
                <a:pathLst>
                  <a:path w="204" h="120">
                    <a:moveTo>
                      <a:pt x="168" y="120"/>
                    </a:moveTo>
                    <a:lnTo>
                      <a:pt x="204" y="12"/>
                    </a:lnTo>
                    <a:lnTo>
                      <a:pt x="42" y="0"/>
                    </a:lnTo>
                    <a:lnTo>
                      <a:pt x="0" y="108"/>
                    </a:lnTo>
                    <a:lnTo>
                      <a:pt x="30" y="114"/>
                    </a:lnTo>
                    <a:lnTo>
                      <a:pt x="60" y="30"/>
                    </a:lnTo>
                    <a:lnTo>
                      <a:pt x="102" y="36"/>
                    </a:lnTo>
                    <a:lnTo>
                      <a:pt x="78" y="108"/>
                    </a:lnTo>
                    <a:lnTo>
                      <a:pt x="102" y="108"/>
                    </a:lnTo>
                    <a:lnTo>
                      <a:pt x="132" y="36"/>
                    </a:lnTo>
                    <a:lnTo>
                      <a:pt x="162" y="36"/>
                    </a:lnTo>
                    <a:lnTo>
                      <a:pt x="138" y="114"/>
                    </a:lnTo>
                    <a:lnTo>
                      <a:pt x="168" y="120"/>
                    </a:lnTo>
                    <a:close/>
                  </a:path>
                </a:pathLst>
              </a:custGeom>
              <a:solidFill>
                <a:schemeClr val="bg2"/>
              </a:solidFill>
              <a:ln w="9525">
                <a:noFill/>
                <a:round/>
                <a:headEnd/>
                <a:tailEnd/>
              </a:ln>
            </p:spPr>
            <p:txBody>
              <a:bodyPr/>
              <a:lstStyle/>
              <a:p>
                <a:endParaRPr lang="ar-IQ"/>
              </a:p>
            </p:txBody>
          </p:sp>
          <p:sp>
            <p:nvSpPr>
              <p:cNvPr id="4235" name="Freeform 139"/>
              <p:cNvSpPr>
                <a:spLocks/>
              </p:cNvSpPr>
              <p:nvPr/>
            </p:nvSpPr>
            <p:spPr bwMode="ltGray">
              <a:xfrm>
                <a:off x="19" y="2722"/>
                <a:ext cx="90" cy="78"/>
              </a:xfrm>
              <a:custGeom>
                <a:avLst/>
                <a:gdLst/>
                <a:ahLst/>
                <a:cxnLst>
                  <a:cxn ang="0">
                    <a:pos x="66" y="36"/>
                  </a:cxn>
                  <a:cxn ang="0">
                    <a:pos x="66" y="36"/>
                  </a:cxn>
                  <a:cxn ang="0">
                    <a:pos x="18" y="24"/>
                  </a:cxn>
                  <a:cxn ang="0">
                    <a:pos x="0" y="30"/>
                  </a:cxn>
                  <a:cxn ang="0">
                    <a:pos x="36" y="78"/>
                  </a:cxn>
                  <a:cxn ang="0">
                    <a:pos x="48" y="72"/>
                  </a:cxn>
                  <a:cxn ang="0">
                    <a:pos x="24" y="36"/>
                  </a:cxn>
                  <a:cxn ang="0">
                    <a:pos x="24" y="36"/>
                  </a:cxn>
                  <a:cxn ang="0">
                    <a:pos x="72" y="54"/>
                  </a:cxn>
                  <a:cxn ang="0">
                    <a:pos x="90" y="42"/>
                  </a:cxn>
                  <a:cxn ang="0">
                    <a:pos x="54" y="0"/>
                  </a:cxn>
                  <a:cxn ang="0">
                    <a:pos x="42" y="6"/>
                  </a:cxn>
                  <a:cxn ang="0">
                    <a:pos x="66" y="36"/>
                  </a:cxn>
                </a:cxnLst>
                <a:rect l="0" t="0" r="r" b="b"/>
                <a:pathLst>
                  <a:path w="90" h="78">
                    <a:moveTo>
                      <a:pt x="66" y="36"/>
                    </a:moveTo>
                    <a:lnTo>
                      <a:pt x="66" y="36"/>
                    </a:lnTo>
                    <a:lnTo>
                      <a:pt x="18" y="24"/>
                    </a:lnTo>
                    <a:lnTo>
                      <a:pt x="0" y="30"/>
                    </a:lnTo>
                    <a:lnTo>
                      <a:pt x="36" y="78"/>
                    </a:lnTo>
                    <a:lnTo>
                      <a:pt x="48" y="72"/>
                    </a:lnTo>
                    <a:lnTo>
                      <a:pt x="24" y="36"/>
                    </a:lnTo>
                    <a:lnTo>
                      <a:pt x="24" y="36"/>
                    </a:lnTo>
                    <a:lnTo>
                      <a:pt x="72" y="54"/>
                    </a:lnTo>
                    <a:lnTo>
                      <a:pt x="90" y="42"/>
                    </a:lnTo>
                    <a:lnTo>
                      <a:pt x="54" y="0"/>
                    </a:lnTo>
                    <a:lnTo>
                      <a:pt x="42" y="6"/>
                    </a:lnTo>
                    <a:lnTo>
                      <a:pt x="66" y="36"/>
                    </a:lnTo>
                    <a:close/>
                  </a:path>
                </a:pathLst>
              </a:custGeom>
              <a:solidFill>
                <a:schemeClr val="bg2"/>
              </a:solidFill>
              <a:ln w="9525">
                <a:noFill/>
                <a:round/>
                <a:headEnd/>
                <a:tailEnd/>
              </a:ln>
            </p:spPr>
            <p:txBody>
              <a:bodyPr/>
              <a:lstStyle/>
              <a:p>
                <a:endParaRPr lang="ar-IQ"/>
              </a:p>
            </p:txBody>
          </p:sp>
          <p:sp>
            <p:nvSpPr>
              <p:cNvPr id="4236" name="Freeform 140"/>
              <p:cNvSpPr>
                <a:spLocks/>
              </p:cNvSpPr>
              <p:nvPr/>
            </p:nvSpPr>
            <p:spPr bwMode="ltGray">
              <a:xfrm>
                <a:off x="97" y="2651"/>
                <a:ext cx="101" cy="89"/>
              </a:xfrm>
              <a:custGeom>
                <a:avLst/>
                <a:gdLst/>
                <a:ahLst/>
                <a:cxnLst>
                  <a:cxn ang="0">
                    <a:pos x="54" y="89"/>
                  </a:cxn>
                  <a:cxn ang="0">
                    <a:pos x="65" y="83"/>
                  </a:cxn>
                  <a:cxn ang="0">
                    <a:pos x="48" y="35"/>
                  </a:cxn>
                  <a:cxn ang="0">
                    <a:pos x="89" y="65"/>
                  </a:cxn>
                  <a:cxn ang="0">
                    <a:pos x="101" y="59"/>
                  </a:cxn>
                  <a:cxn ang="0">
                    <a:pos x="83" y="0"/>
                  </a:cxn>
                  <a:cxn ang="0">
                    <a:pos x="71" y="12"/>
                  </a:cxn>
                  <a:cxn ang="0">
                    <a:pos x="83" y="41"/>
                  </a:cxn>
                  <a:cxn ang="0">
                    <a:pos x="48" y="23"/>
                  </a:cxn>
                  <a:cxn ang="0">
                    <a:pos x="36" y="29"/>
                  </a:cxn>
                  <a:cxn ang="0">
                    <a:pos x="45" y="68"/>
                  </a:cxn>
                  <a:cxn ang="0">
                    <a:pos x="18" y="41"/>
                  </a:cxn>
                  <a:cxn ang="0">
                    <a:pos x="0" y="53"/>
                  </a:cxn>
                  <a:cxn ang="0">
                    <a:pos x="54" y="89"/>
                  </a:cxn>
                </a:cxnLst>
                <a:rect l="0" t="0" r="r" b="b"/>
                <a:pathLst>
                  <a:path w="101" h="89">
                    <a:moveTo>
                      <a:pt x="54" y="89"/>
                    </a:moveTo>
                    <a:lnTo>
                      <a:pt x="65" y="83"/>
                    </a:lnTo>
                    <a:lnTo>
                      <a:pt x="48" y="35"/>
                    </a:lnTo>
                    <a:lnTo>
                      <a:pt x="89" y="65"/>
                    </a:lnTo>
                    <a:lnTo>
                      <a:pt x="101" y="59"/>
                    </a:lnTo>
                    <a:lnTo>
                      <a:pt x="83" y="0"/>
                    </a:lnTo>
                    <a:lnTo>
                      <a:pt x="71" y="12"/>
                    </a:lnTo>
                    <a:lnTo>
                      <a:pt x="83" y="41"/>
                    </a:lnTo>
                    <a:lnTo>
                      <a:pt x="48" y="23"/>
                    </a:lnTo>
                    <a:lnTo>
                      <a:pt x="36" y="29"/>
                    </a:lnTo>
                    <a:lnTo>
                      <a:pt x="45" y="68"/>
                    </a:lnTo>
                    <a:lnTo>
                      <a:pt x="18" y="41"/>
                    </a:lnTo>
                    <a:lnTo>
                      <a:pt x="0" y="53"/>
                    </a:lnTo>
                    <a:lnTo>
                      <a:pt x="54" y="89"/>
                    </a:lnTo>
                    <a:close/>
                  </a:path>
                </a:pathLst>
              </a:custGeom>
              <a:solidFill>
                <a:schemeClr val="bg2"/>
              </a:solidFill>
              <a:ln w="9525">
                <a:noFill/>
                <a:round/>
                <a:headEnd/>
                <a:tailEnd/>
              </a:ln>
            </p:spPr>
            <p:txBody>
              <a:bodyPr/>
              <a:lstStyle/>
              <a:p>
                <a:endParaRPr lang="ar-IQ"/>
              </a:p>
            </p:txBody>
          </p:sp>
          <p:sp>
            <p:nvSpPr>
              <p:cNvPr id="4237" name="Freeform 141"/>
              <p:cNvSpPr>
                <a:spLocks/>
              </p:cNvSpPr>
              <p:nvPr/>
            </p:nvSpPr>
            <p:spPr bwMode="ltGray">
              <a:xfrm>
                <a:off x="677" y="3502"/>
                <a:ext cx="83" cy="78"/>
              </a:xfrm>
              <a:custGeom>
                <a:avLst/>
                <a:gdLst/>
                <a:ahLst/>
                <a:cxnLst>
                  <a:cxn ang="0">
                    <a:pos x="36" y="78"/>
                  </a:cxn>
                  <a:cxn ang="0">
                    <a:pos x="83" y="48"/>
                  </a:cxn>
                  <a:cxn ang="0">
                    <a:pos x="54" y="0"/>
                  </a:cxn>
                  <a:cxn ang="0">
                    <a:pos x="0" y="30"/>
                  </a:cxn>
                  <a:cxn ang="0">
                    <a:pos x="6" y="36"/>
                  </a:cxn>
                  <a:cxn ang="0">
                    <a:pos x="42" y="18"/>
                  </a:cxn>
                  <a:cxn ang="0">
                    <a:pos x="54" y="30"/>
                  </a:cxn>
                  <a:cxn ang="0">
                    <a:pos x="24" y="48"/>
                  </a:cxn>
                  <a:cxn ang="0">
                    <a:pos x="30" y="54"/>
                  </a:cxn>
                  <a:cxn ang="0">
                    <a:pos x="60" y="36"/>
                  </a:cxn>
                  <a:cxn ang="0">
                    <a:pos x="66" y="48"/>
                  </a:cxn>
                  <a:cxn ang="0">
                    <a:pos x="30" y="66"/>
                  </a:cxn>
                  <a:cxn ang="0">
                    <a:pos x="36" y="78"/>
                  </a:cxn>
                </a:cxnLst>
                <a:rect l="0" t="0" r="r" b="b"/>
                <a:pathLst>
                  <a:path w="83" h="78">
                    <a:moveTo>
                      <a:pt x="36" y="78"/>
                    </a:moveTo>
                    <a:lnTo>
                      <a:pt x="83" y="48"/>
                    </a:lnTo>
                    <a:lnTo>
                      <a:pt x="54" y="0"/>
                    </a:lnTo>
                    <a:lnTo>
                      <a:pt x="0" y="30"/>
                    </a:lnTo>
                    <a:lnTo>
                      <a:pt x="6" y="36"/>
                    </a:lnTo>
                    <a:lnTo>
                      <a:pt x="42" y="18"/>
                    </a:lnTo>
                    <a:lnTo>
                      <a:pt x="54" y="30"/>
                    </a:lnTo>
                    <a:lnTo>
                      <a:pt x="24" y="48"/>
                    </a:lnTo>
                    <a:lnTo>
                      <a:pt x="30" y="54"/>
                    </a:lnTo>
                    <a:lnTo>
                      <a:pt x="60" y="36"/>
                    </a:lnTo>
                    <a:lnTo>
                      <a:pt x="66" y="48"/>
                    </a:lnTo>
                    <a:lnTo>
                      <a:pt x="30" y="66"/>
                    </a:lnTo>
                    <a:lnTo>
                      <a:pt x="36" y="78"/>
                    </a:lnTo>
                    <a:close/>
                  </a:path>
                </a:pathLst>
              </a:custGeom>
              <a:solidFill>
                <a:schemeClr val="bg2"/>
              </a:solidFill>
              <a:ln w="9525">
                <a:noFill/>
                <a:round/>
                <a:headEnd/>
                <a:tailEnd/>
              </a:ln>
            </p:spPr>
            <p:txBody>
              <a:bodyPr/>
              <a:lstStyle/>
              <a:p>
                <a:endParaRPr lang="ar-IQ"/>
              </a:p>
            </p:txBody>
          </p:sp>
          <p:sp>
            <p:nvSpPr>
              <p:cNvPr id="4238" name="Freeform 142"/>
              <p:cNvSpPr>
                <a:spLocks/>
              </p:cNvSpPr>
              <p:nvPr/>
            </p:nvSpPr>
            <p:spPr bwMode="ltGray">
              <a:xfrm>
                <a:off x="940" y="2782"/>
                <a:ext cx="90" cy="72"/>
              </a:xfrm>
              <a:custGeom>
                <a:avLst/>
                <a:gdLst/>
                <a:ahLst/>
                <a:cxnLst>
                  <a:cxn ang="0">
                    <a:pos x="90" y="30"/>
                  </a:cxn>
                  <a:cxn ang="0">
                    <a:pos x="66" y="0"/>
                  </a:cxn>
                  <a:cxn ang="0">
                    <a:pos x="0" y="36"/>
                  </a:cxn>
                  <a:cxn ang="0">
                    <a:pos x="24" y="72"/>
                  </a:cxn>
                  <a:cxn ang="0">
                    <a:pos x="36" y="66"/>
                  </a:cxn>
                  <a:cxn ang="0">
                    <a:pos x="18" y="42"/>
                  </a:cxn>
                  <a:cxn ang="0">
                    <a:pos x="36" y="30"/>
                  </a:cxn>
                  <a:cxn ang="0">
                    <a:pos x="54" y="54"/>
                  </a:cxn>
                  <a:cxn ang="0">
                    <a:pos x="60" y="48"/>
                  </a:cxn>
                  <a:cxn ang="0">
                    <a:pos x="48" y="24"/>
                  </a:cxn>
                  <a:cxn ang="0">
                    <a:pos x="60" y="12"/>
                  </a:cxn>
                  <a:cxn ang="0">
                    <a:pos x="78" y="42"/>
                  </a:cxn>
                  <a:cxn ang="0">
                    <a:pos x="90" y="30"/>
                  </a:cxn>
                </a:cxnLst>
                <a:rect l="0" t="0" r="r" b="b"/>
                <a:pathLst>
                  <a:path w="90" h="72">
                    <a:moveTo>
                      <a:pt x="90" y="30"/>
                    </a:moveTo>
                    <a:lnTo>
                      <a:pt x="66" y="0"/>
                    </a:lnTo>
                    <a:lnTo>
                      <a:pt x="0" y="36"/>
                    </a:lnTo>
                    <a:lnTo>
                      <a:pt x="24" y="72"/>
                    </a:lnTo>
                    <a:lnTo>
                      <a:pt x="36" y="66"/>
                    </a:lnTo>
                    <a:lnTo>
                      <a:pt x="18" y="42"/>
                    </a:lnTo>
                    <a:lnTo>
                      <a:pt x="36" y="30"/>
                    </a:lnTo>
                    <a:lnTo>
                      <a:pt x="54" y="54"/>
                    </a:lnTo>
                    <a:lnTo>
                      <a:pt x="60" y="48"/>
                    </a:lnTo>
                    <a:lnTo>
                      <a:pt x="48" y="24"/>
                    </a:lnTo>
                    <a:lnTo>
                      <a:pt x="60" y="12"/>
                    </a:lnTo>
                    <a:lnTo>
                      <a:pt x="78" y="42"/>
                    </a:lnTo>
                    <a:lnTo>
                      <a:pt x="90" y="30"/>
                    </a:lnTo>
                    <a:close/>
                  </a:path>
                </a:pathLst>
              </a:custGeom>
              <a:solidFill>
                <a:schemeClr val="bg2"/>
              </a:solidFill>
              <a:ln w="9525">
                <a:noFill/>
                <a:round/>
                <a:headEnd/>
                <a:tailEnd/>
              </a:ln>
            </p:spPr>
            <p:txBody>
              <a:bodyPr/>
              <a:lstStyle/>
              <a:p>
                <a:endParaRPr lang="ar-IQ"/>
              </a:p>
            </p:txBody>
          </p:sp>
          <p:sp>
            <p:nvSpPr>
              <p:cNvPr id="4239" name="Freeform 143"/>
              <p:cNvSpPr>
                <a:spLocks/>
              </p:cNvSpPr>
              <p:nvPr/>
            </p:nvSpPr>
            <p:spPr bwMode="ltGray">
              <a:xfrm>
                <a:off x="898" y="2716"/>
                <a:ext cx="90" cy="84"/>
              </a:xfrm>
              <a:custGeom>
                <a:avLst/>
                <a:gdLst/>
                <a:ahLst/>
                <a:cxnLst>
                  <a:cxn ang="0">
                    <a:pos x="42" y="60"/>
                  </a:cxn>
                  <a:cxn ang="0">
                    <a:pos x="42" y="60"/>
                  </a:cxn>
                  <a:cxn ang="0">
                    <a:pos x="72" y="12"/>
                  </a:cxn>
                  <a:cxn ang="0">
                    <a:pos x="66" y="0"/>
                  </a:cxn>
                  <a:cxn ang="0">
                    <a:pos x="0" y="42"/>
                  </a:cxn>
                  <a:cxn ang="0">
                    <a:pos x="6" y="54"/>
                  </a:cxn>
                  <a:cxn ang="0">
                    <a:pos x="54" y="24"/>
                  </a:cxn>
                  <a:cxn ang="0">
                    <a:pos x="54" y="24"/>
                  </a:cxn>
                  <a:cxn ang="0">
                    <a:pos x="18" y="72"/>
                  </a:cxn>
                  <a:cxn ang="0">
                    <a:pos x="24" y="84"/>
                  </a:cxn>
                  <a:cxn ang="0">
                    <a:pos x="90" y="42"/>
                  </a:cxn>
                  <a:cxn ang="0">
                    <a:pos x="84" y="30"/>
                  </a:cxn>
                  <a:cxn ang="0">
                    <a:pos x="42" y="60"/>
                  </a:cxn>
                </a:cxnLst>
                <a:rect l="0" t="0" r="r" b="b"/>
                <a:pathLst>
                  <a:path w="90" h="84">
                    <a:moveTo>
                      <a:pt x="42" y="60"/>
                    </a:moveTo>
                    <a:lnTo>
                      <a:pt x="42" y="60"/>
                    </a:lnTo>
                    <a:lnTo>
                      <a:pt x="72" y="12"/>
                    </a:lnTo>
                    <a:lnTo>
                      <a:pt x="66" y="0"/>
                    </a:lnTo>
                    <a:lnTo>
                      <a:pt x="0" y="42"/>
                    </a:lnTo>
                    <a:lnTo>
                      <a:pt x="6" y="54"/>
                    </a:lnTo>
                    <a:lnTo>
                      <a:pt x="54" y="24"/>
                    </a:lnTo>
                    <a:lnTo>
                      <a:pt x="54" y="24"/>
                    </a:lnTo>
                    <a:lnTo>
                      <a:pt x="18" y="72"/>
                    </a:lnTo>
                    <a:lnTo>
                      <a:pt x="24" y="84"/>
                    </a:lnTo>
                    <a:lnTo>
                      <a:pt x="90" y="42"/>
                    </a:lnTo>
                    <a:lnTo>
                      <a:pt x="84" y="30"/>
                    </a:lnTo>
                    <a:lnTo>
                      <a:pt x="42" y="60"/>
                    </a:lnTo>
                    <a:close/>
                  </a:path>
                </a:pathLst>
              </a:custGeom>
              <a:solidFill>
                <a:schemeClr val="bg2"/>
              </a:solidFill>
              <a:ln w="9525">
                <a:noFill/>
                <a:round/>
                <a:headEnd/>
                <a:tailEnd/>
              </a:ln>
            </p:spPr>
            <p:txBody>
              <a:bodyPr/>
              <a:lstStyle/>
              <a:p>
                <a:endParaRPr lang="ar-IQ"/>
              </a:p>
            </p:txBody>
          </p:sp>
          <p:sp>
            <p:nvSpPr>
              <p:cNvPr id="4240" name="Freeform 144"/>
              <p:cNvSpPr>
                <a:spLocks/>
              </p:cNvSpPr>
              <p:nvPr/>
            </p:nvSpPr>
            <p:spPr bwMode="ltGray">
              <a:xfrm>
                <a:off x="7" y="3837"/>
                <a:ext cx="6" cy="12"/>
              </a:xfrm>
              <a:custGeom>
                <a:avLst/>
                <a:gdLst/>
                <a:ahLst/>
                <a:cxnLst>
                  <a:cxn ang="0">
                    <a:pos x="6" y="0"/>
                  </a:cxn>
                  <a:cxn ang="0">
                    <a:pos x="6" y="0"/>
                  </a:cxn>
                  <a:cxn ang="0">
                    <a:pos x="0" y="0"/>
                  </a:cxn>
                  <a:cxn ang="0">
                    <a:pos x="0" y="0"/>
                  </a:cxn>
                  <a:cxn ang="0">
                    <a:pos x="0" y="12"/>
                  </a:cxn>
                  <a:cxn ang="0">
                    <a:pos x="6" y="0"/>
                  </a:cxn>
                  <a:cxn ang="0">
                    <a:pos x="6" y="0"/>
                  </a:cxn>
                </a:cxnLst>
                <a:rect l="0" t="0" r="r" b="b"/>
                <a:pathLst>
                  <a:path w="6" h="12">
                    <a:moveTo>
                      <a:pt x="6" y="0"/>
                    </a:moveTo>
                    <a:lnTo>
                      <a:pt x="6" y="0"/>
                    </a:lnTo>
                    <a:lnTo>
                      <a:pt x="0" y="0"/>
                    </a:lnTo>
                    <a:lnTo>
                      <a:pt x="0" y="0"/>
                    </a:lnTo>
                    <a:lnTo>
                      <a:pt x="0" y="12"/>
                    </a:lnTo>
                    <a:lnTo>
                      <a:pt x="6" y="0"/>
                    </a:lnTo>
                    <a:lnTo>
                      <a:pt x="6" y="0"/>
                    </a:lnTo>
                    <a:close/>
                  </a:path>
                </a:pathLst>
              </a:custGeom>
              <a:solidFill>
                <a:schemeClr val="bg2"/>
              </a:solidFill>
              <a:ln w="9525">
                <a:noFill/>
                <a:round/>
                <a:headEnd/>
                <a:tailEnd/>
              </a:ln>
            </p:spPr>
            <p:txBody>
              <a:bodyPr/>
              <a:lstStyle/>
              <a:p>
                <a:endParaRPr lang="ar-IQ"/>
              </a:p>
            </p:txBody>
          </p:sp>
          <p:sp>
            <p:nvSpPr>
              <p:cNvPr id="4241" name="Freeform 145"/>
              <p:cNvSpPr>
                <a:spLocks/>
              </p:cNvSpPr>
              <p:nvPr/>
            </p:nvSpPr>
            <p:spPr bwMode="ltGray">
              <a:xfrm>
                <a:off x="7" y="2555"/>
                <a:ext cx="30" cy="48"/>
              </a:xfrm>
              <a:custGeom>
                <a:avLst/>
                <a:gdLst/>
                <a:ahLst/>
                <a:cxnLst>
                  <a:cxn ang="0">
                    <a:pos x="18" y="48"/>
                  </a:cxn>
                  <a:cxn ang="0">
                    <a:pos x="18" y="48"/>
                  </a:cxn>
                  <a:cxn ang="0">
                    <a:pos x="30" y="42"/>
                  </a:cxn>
                  <a:cxn ang="0">
                    <a:pos x="0" y="0"/>
                  </a:cxn>
                  <a:cxn ang="0">
                    <a:pos x="0" y="24"/>
                  </a:cxn>
                  <a:cxn ang="0">
                    <a:pos x="18" y="48"/>
                  </a:cxn>
                  <a:cxn ang="0">
                    <a:pos x="18" y="48"/>
                  </a:cxn>
                </a:cxnLst>
                <a:rect l="0" t="0" r="r" b="b"/>
                <a:pathLst>
                  <a:path w="30" h="48">
                    <a:moveTo>
                      <a:pt x="18" y="48"/>
                    </a:moveTo>
                    <a:lnTo>
                      <a:pt x="18" y="48"/>
                    </a:lnTo>
                    <a:lnTo>
                      <a:pt x="30" y="42"/>
                    </a:lnTo>
                    <a:lnTo>
                      <a:pt x="0" y="0"/>
                    </a:lnTo>
                    <a:lnTo>
                      <a:pt x="0" y="24"/>
                    </a:lnTo>
                    <a:lnTo>
                      <a:pt x="18" y="48"/>
                    </a:lnTo>
                    <a:lnTo>
                      <a:pt x="18" y="48"/>
                    </a:lnTo>
                    <a:close/>
                  </a:path>
                </a:pathLst>
              </a:custGeom>
              <a:solidFill>
                <a:schemeClr val="bg2"/>
              </a:solidFill>
              <a:ln w="9525">
                <a:noFill/>
                <a:round/>
                <a:headEnd/>
                <a:tailEnd/>
              </a:ln>
            </p:spPr>
            <p:txBody>
              <a:bodyPr/>
              <a:lstStyle/>
              <a:p>
                <a:endParaRPr lang="ar-IQ"/>
              </a:p>
            </p:txBody>
          </p:sp>
          <p:sp>
            <p:nvSpPr>
              <p:cNvPr id="4242" name="Freeform 146"/>
              <p:cNvSpPr>
                <a:spLocks/>
              </p:cNvSpPr>
              <p:nvPr/>
            </p:nvSpPr>
            <p:spPr bwMode="ltGray">
              <a:xfrm>
                <a:off x="7" y="3843"/>
                <a:ext cx="36" cy="66"/>
              </a:xfrm>
              <a:custGeom>
                <a:avLst/>
                <a:gdLst/>
                <a:ahLst/>
                <a:cxnLst>
                  <a:cxn ang="0">
                    <a:pos x="36" y="0"/>
                  </a:cxn>
                  <a:cxn ang="0">
                    <a:pos x="24" y="0"/>
                  </a:cxn>
                  <a:cxn ang="0">
                    <a:pos x="24" y="0"/>
                  </a:cxn>
                  <a:cxn ang="0">
                    <a:pos x="0" y="36"/>
                  </a:cxn>
                  <a:cxn ang="0">
                    <a:pos x="0" y="66"/>
                  </a:cxn>
                  <a:cxn ang="0">
                    <a:pos x="36" y="0"/>
                  </a:cxn>
                  <a:cxn ang="0">
                    <a:pos x="36" y="0"/>
                  </a:cxn>
                </a:cxnLst>
                <a:rect l="0" t="0" r="r" b="b"/>
                <a:pathLst>
                  <a:path w="36" h="66">
                    <a:moveTo>
                      <a:pt x="36" y="0"/>
                    </a:moveTo>
                    <a:lnTo>
                      <a:pt x="24" y="0"/>
                    </a:lnTo>
                    <a:lnTo>
                      <a:pt x="24" y="0"/>
                    </a:lnTo>
                    <a:lnTo>
                      <a:pt x="0" y="36"/>
                    </a:lnTo>
                    <a:lnTo>
                      <a:pt x="0" y="66"/>
                    </a:lnTo>
                    <a:lnTo>
                      <a:pt x="36" y="0"/>
                    </a:lnTo>
                    <a:lnTo>
                      <a:pt x="36" y="0"/>
                    </a:lnTo>
                    <a:close/>
                  </a:path>
                </a:pathLst>
              </a:custGeom>
              <a:solidFill>
                <a:schemeClr val="bg2"/>
              </a:solidFill>
              <a:ln w="9525">
                <a:noFill/>
                <a:round/>
                <a:headEnd/>
                <a:tailEnd/>
              </a:ln>
            </p:spPr>
            <p:txBody>
              <a:bodyPr/>
              <a:lstStyle/>
              <a:p>
                <a:endParaRPr lang="ar-IQ"/>
              </a:p>
            </p:txBody>
          </p:sp>
          <p:sp>
            <p:nvSpPr>
              <p:cNvPr id="4243" name="Rectangle 147"/>
              <p:cNvSpPr>
                <a:spLocks noChangeArrowheads="1"/>
              </p:cNvSpPr>
              <p:nvPr/>
            </p:nvSpPr>
            <p:spPr bwMode="ltGray">
              <a:xfrm rot="244926">
                <a:off x="1177" y="3201"/>
                <a:ext cx="161" cy="12"/>
              </a:xfrm>
              <a:prstGeom prst="rect">
                <a:avLst/>
              </a:prstGeom>
              <a:solidFill>
                <a:schemeClr val="bg2"/>
              </a:solidFill>
              <a:ln w="9525">
                <a:noFill/>
                <a:miter lim="800000"/>
                <a:headEnd/>
                <a:tailEnd/>
              </a:ln>
              <a:effectLst/>
            </p:spPr>
            <p:txBody>
              <a:bodyPr wrap="none" anchor="ctr"/>
              <a:lstStyle/>
              <a:p>
                <a:endParaRPr lang="ar-IQ"/>
              </a:p>
            </p:txBody>
          </p:sp>
          <p:sp>
            <p:nvSpPr>
              <p:cNvPr id="4244" name="Rectangle 148"/>
              <p:cNvSpPr>
                <a:spLocks noChangeArrowheads="1"/>
              </p:cNvSpPr>
              <p:nvPr/>
            </p:nvSpPr>
            <p:spPr bwMode="ltGray">
              <a:xfrm rot="-5598588">
                <a:off x="290" y="2386"/>
                <a:ext cx="138" cy="12"/>
              </a:xfrm>
              <a:prstGeom prst="rect">
                <a:avLst/>
              </a:prstGeom>
              <a:solidFill>
                <a:schemeClr val="bg2"/>
              </a:solidFill>
              <a:ln w="9525">
                <a:noFill/>
                <a:miter lim="800000"/>
                <a:headEnd/>
                <a:tailEnd/>
              </a:ln>
              <a:effectLst/>
            </p:spPr>
            <p:txBody>
              <a:bodyPr wrap="none" anchor="ctr"/>
              <a:lstStyle/>
              <a:p>
                <a:endParaRPr lang="ar-IQ"/>
              </a:p>
            </p:txBody>
          </p:sp>
          <p:sp>
            <p:nvSpPr>
              <p:cNvPr id="4245" name="Freeform 149"/>
              <p:cNvSpPr>
                <a:spLocks/>
              </p:cNvSpPr>
              <p:nvPr/>
            </p:nvSpPr>
            <p:spPr bwMode="ltGray">
              <a:xfrm>
                <a:off x="139" y="3573"/>
                <a:ext cx="144" cy="154"/>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9" y="61"/>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endParaRPr lang="ar-IQ"/>
              </a:p>
            </p:txBody>
          </p:sp>
          <p:sp>
            <p:nvSpPr>
              <p:cNvPr id="4246" name="Freeform 150"/>
              <p:cNvSpPr>
                <a:spLocks/>
              </p:cNvSpPr>
              <p:nvPr/>
            </p:nvSpPr>
            <p:spPr bwMode="ltGray">
              <a:xfrm rot="-2857037">
                <a:off x="619" y="3550"/>
                <a:ext cx="68" cy="69"/>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3" y="47"/>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endParaRPr lang="ar-IQ"/>
              </a:p>
            </p:txBody>
          </p:sp>
          <p:sp>
            <p:nvSpPr>
              <p:cNvPr id="4247" name="Freeform 151"/>
              <p:cNvSpPr>
                <a:spLocks/>
              </p:cNvSpPr>
              <p:nvPr/>
            </p:nvSpPr>
            <p:spPr bwMode="ltGray">
              <a:xfrm>
                <a:off x="235" y="2503"/>
                <a:ext cx="348" cy="1272"/>
              </a:xfrm>
              <a:custGeom>
                <a:avLst/>
                <a:gdLst/>
                <a:ahLst/>
                <a:cxnLst>
                  <a:cxn ang="0">
                    <a:pos x="0" y="0"/>
                  </a:cxn>
                  <a:cxn ang="0">
                    <a:pos x="287" y="582"/>
                  </a:cxn>
                  <a:cxn ang="0">
                    <a:pos x="348" y="1272"/>
                  </a:cxn>
                  <a:cxn ang="0">
                    <a:pos x="54" y="676"/>
                  </a:cxn>
                  <a:cxn ang="0">
                    <a:pos x="0" y="0"/>
                  </a:cxn>
                </a:cxnLst>
                <a:rect l="0" t="0" r="r" b="b"/>
                <a:pathLst>
                  <a:path w="348" h="1272">
                    <a:moveTo>
                      <a:pt x="0" y="0"/>
                    </a:moveTo>
                    <a:lnTo>
                      <a:pt x="287" y="582"/>
                    </a:lnTo>
                    <a:lnTo>
                      <a:pt x="348" y="1272"/>
                    </a:lnTo>
                    <a:lnTo>
                      <a:pt x="54" y="676"/>
                    </a:lnTo>
                    <a:lnTo>
                      <a:pt x="0" y="0"/>
                    </a:lnTo>
                    <a:close/>
                  </a:path>
                </a:pathLst>
              </a:custGeom>
              <a:gradFill rotWithShape="0">
                <a:gsLst>
                  <a:gs pos="0">
                    <a:schemeClr val="bg2"/>
                  </a:gs>
                  <a:gs pos="100000">
                    <a:schemeClr val="bg2">
                      <a:gamma/>
                      <a:shade val="96863"/>
                      <a:invGamma/>
                    </a:schemeClr>
                  </a:gs>
                </a:gsLst>
                <a:lin ang="18900000" scaled="1"/>
              </a:gradFill>
              <a:ln w="9525" cap="flat" cmpd="sng">
                <a:noFill/>
                <a:prstDash val="solid"/>
                <a:round/>
                <a:headEnd type="none" w="med" len="med"/>
                <a:tailEnd type="none" w="med" len="med"/>
              </a:ln>
              <a:effectLst/>
            </p:spPr>
            <p:txBody>
              <a:bodyPr/>
              <a:lstStyle/>
              <a:p>
                <a:endParaRPr lang="ar-IQ"/>
              </a:p>
            </p:txBody>
          </p:sp>
          <p:sp>
            <p:nvSpPr>
              <p:cNvPr id="4248" name="Oval 152"/>
              <p:cNvSpPr>
                <a:spLocks noChangeArrowheads="1"/>
              </p:cNvSpPr>
              <p:nvPr/>
            </p:nvSpPr>
            <p:spPr bwMode="ltGray">
              <a:xfrm rot="-1684349">
                <a:off x="296" y="3047"/>
                <a:ext cx="221" cy="174"/>
              </a:xfrm>
              <a:prstGeom prst="ellipse">
                <a:avLst/>
              </a:prstGeom>
              <a:gradFill rotWithShape="0">
                <a:gsLst>
                  <a:gs pos="0">
                    <a:schemeClr val="bg2">
                      <a:gamma/>
                      <a:shade val="90980"/>
                      <a:invGamma/>
                    </a:schemeClr>
                  </a:gs>
                  <a:gs pos="50000">
                    <a:schemeClr val="bg2"/>
                  </a:gs>
                  <a:gs pos="100000">
                    <a:schemeClr val="bg2">
                      <a:gamma/>
                      <a:shade val="90980"/>
                      <a:invGamma/>
                    </a:schemeClr>
                  </a:gs>
                </a:gsLst>
                <a:lin ang="18900000" scaled="1"/>
              </a:gradFill>
              <a:ln w="9525">
                <a:noFill/>
                <a:round/>
                <a:headEnd/>
                <a:tailEnd/>
              </a:ln>
              <a:effectLst/>
            </p:spPr>
            <p:txBody>
              <a:bodyPr/>
              <a:lstStyle/>
              <a:p>
                <a:endParaRPr lang="ar-IQ"/>
              </a:p>
            </p:txBody>
          </p:sp>
        </p:grpSp>
      </p:grpSp>
      <p:sp>
        <p:nvSpPr>
          <p:cNvPr id="4249" name="Rectangle 153"/>
          <p:cNvSpPr>
            <a:spLocks noGrp="1" noChangeArrowheads="1"/>
          </p:cNvSpPr>
          <p:nvPr>
            <p:ph type="ctrTitle" sz="quarter"/>
          </p:nvPr>
        </p:nvSpPr>
        <p:spPr>
          <a:xfrm>
            <a:off x="685800" y="1768475"/>
            <a:ext cx="7772400" cy="1736725"/>
          </a:xfrm>
        </p:spPr>
        <p:txBody>
          <a:bodyPr anchor="b" anchorCtr="1"/>
          <a:lstStyle>
            <a:lvl1pPr>
              <a:defRPr sz="5400"/>
            </a:lvl1pPr>
          </a:lstStyle>
          <a:p>
            <a:r>
              <a:rPr lang="ar-SA" smtClean="0"/>
              <a:t>انقر لتحرير نمط العنوان الرئيسي</a:t>
            </a:r>
            <a:endParaRPr lang="en-US"/>
          </a:p>
        </p:txBody>
      </p:sp>
      <p:sp>
        <p:nvSpPr>
          <p:cNvPr id="4250" name="Rectangle 154"/>
          <p:cNvSpPr>
            <a:spLocks noGrp="1" noChangeArrowheads="1"/>
          </p:cNvSpPr>
          <p:nvPr>
            <p:ph type="subTitle" sz="quarter" idx="1"/>
          </p:nvPr>
        </p:nvSpPr>
        <p:spPr>
          <a:xfrm>
            <a:off x="1371600" y="3886200"/>
            <a:ext cx="6400800" cy="1752600"/>
          </a:xfrm>
        </p:spPr>
        <p:txBody>
          <a:bodyPr/>
          <a:lstStyle>
            <a:lvl1pPr marL="0" indent="0" algn="ctr">
              <a:buFont typeface="Wingdings 3" pitchFamily="18" charset="2"/>
              <a:buNone/>
              <a:defRPr/>
            </a:lvl1pPr>
          </a:lstStyle>
          <a:p>
            <a:r>
              <a:rPr lang="ar-SA" smtClean="0"/>
              <a:t>انقر لتحرير نمط العنوان الثانوي الرئيسي</a:t>
            </a:r>
            <a:endParaRPr lang="en-US"/>
          </a:p>
        </p:txBody>
      </p:sp>
      <p:sp>
        <p:nvSpPr>
          <p:cNvPr id="4251" name="Rectangle 155"/>
          <p:cNvSpPr>
            <a:spLocks noGrp="1" noChangeArrowheads="1"/>
          </p:cNvSpPr>
          <p:nvPr>
            <p:ph type="dt" sz="quarter" idx="2"/>
          </p:nvPr>
        </p:nvSpPr>
        <p:spPr>
          <a:xfrm>
            <a:off x="304800" y="6248400"/>
            <a:ext cx="2286000" cy="457200"/>
          </a:xfrm>
        </p:spPr>
        <p:txBody>
          <a:bodyPr/>
          <a:lstStyle>
            <a:lvl1pPr>
              <a:defRPr>
                <a:effectLst>
                  <a:outerShdw blurRad="38100" dist="38100" dir="2700000" algn="tl">
                    <a:srgbClr val="000000"/>
                  </a:outerShdw>
                </a:effectLst>
              </a:defRPr>
            </a:lvl1pPr>
          </a:lstStyle>
          <a:p>
            <a:endParaRPr lang="en-US"/>
          </a:p>
        </p:txBody>
      </p:sp>
      <p:sp>
        <p:nvSpPr>
          <p:cNvPr id="4252" name="Rectangle 156"/>
          <p:cNvSpPr>
            <a:spLocks noGrp="1" noChangeArrowheads="1"/>
          </p:cNvSpPr>
          <p:nvPr>
            <p:ph type="ftr" sz="quarter" idx="3"/>
          </p:nvPr>
        </p:nvSpPr>
        <p:spPr>
          <a:xfrm>
            <a:off x="3124200" y="6248400"/>
            <a:ext cx="2895600" cy="457200"/>
          </a:xfrm>
        </p:spPr>
        <p:txBody>
          <a:bodyPr/>
          <a:lstStyle>
            <a:lvl1pPr>
              <a:defRPr>
                <a:effectLst>
                  <a:outerShdw blurRad="38100" dist="38100" dir="2700000" algn="tl">
                    <a:srgbClr val="000000"/>
                  </a:outerShdw>
                </a:effectLst>
              </a:defRPr>
            </a:lvl1pPr>
          </a:lstStyle>
          <a:p>
            <a:endParaRPr lang="en-US"/>
          </a:p>
        </p:txBody>
      </p:sp>
      <p:sp>
        <p:nvSpPr>
          <p:cNvPr id="4253" name="Rectangle 157"/>
          <p:cNvSpPr>
            <a:spLocks noGrp="1" noChangeArrowheads="1"/>
          </p:cNvSpPr>
          <p:nvPr>
            <p:ph type="sldNum" sz="quarter" idx="4"/>
          </p:nvPr>
        </p:nvSpPr>
        <p:spPr>
          <a:xfrm>
            <a:off x="6553200" y="6248400"/>
            <a:ext cx="2286000" cy="457200"/>
          </a:xfrm>
        </p:spPr>
        <p:txBody>
          <a:bodyPr/>
          <a:lstStyle>
            <a:lvl1pPr>
              <a:defRPr>
                <a:effectLst>
                  <a:outerShdw blurRad="38100" dist="38100" dir="2700000" algn="tl">
                    <a:srgbClr val="000000"/>
                  </a:outerShdw>
                </a:effectLst>
              </a:defRPr>
            </a:lvl1pPr>
          </a:lstStyle>
          <a:p>
            <a:fld id="{493DC5A3-27D2-4CAC-938B-5637A9225601}"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endParaRPr lang="en-US"/>
          </a:p>
        </p:txBody>
      </p:sp>
      <p:sp>
        <p:nvSpPr>
          <p:cNvPr id="5" name="عنصر نائب للتذييل 4"/>
          <p:cNvSpPr>
            <a:spLocks noGrp="1"/>
          </p:cNvSpPr>
          <p:nvPr>
            <p:ph type="ftr" sz="quarter" idx="11"/>
          </p:nvPr>
        </p:nvSpPr>
        <p:spPr/>
        <p:txBody>
          <a:bodyPr/>
          <a:lstStyle>
            <a:lvl1pPr>
              <a:defRPr/>
            </a:lvl1pPr>
          </a:lstStyle>
          <a:p>
            <a:endParaRPr lang="en-US"/>
          </a:p>
        </p:txBody>
      </p:sp>
      <p:sp>
        <p:nvSpPr>
          <p:cNvPr id="6" name="عنصر نائب لرقم الشريحة 5"/>
          <p:cNvSpPr>
            <a:spLocks noGrp="1"/>
          </p:cNvSpPr>
          <p:nvPr>
            <p:ph type="sldNum" sz="quarter" idx="12"/>
          </p:nvPr>
        </p:nvSpPr>
        <p:spPr/>
        <p:txBody>
          <a:bodyPr/>
          <a:lstStyle>
            <a:lvl1pPr>
              <a:defRPr/>
            </a:lvl1pPr>
          </a:lstStyle>
          <a:p>
            <a:fld id="{69879572-00A1-4459-BFAB-C9A8EA2290D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07188" y="228600"/>
            <a:ext cx="2135187" cy="587057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301625" y="228600"/>
            <a:ext cx="6253163" cy="587057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endParaRPr lang="en-US"/>
          </a:p>
        </p:txBody>
      </p:sp>
      <p:sp>
        <p:nvSpPr>
          <p:cNvPr id="5" name="عنصر نائب للتذييل 4"/>
          <p:cNvSpPr>
            <a:spLocks noGrp="1"/>
          </p:cNvSpPr>
          <p:nvPr>
            <p:ph type="ftr" sz="quarter" idx="11"/>
          </p:nvPr>
        </p:nvSpPr>
        <p:spPr/>
        <p:txBody>
          <a:bodyPr/>
          <a:lstStyle>
            <a:lvl1pPr>
              <a:defRPr/>
            </a:lvl1pPr>
          </a:lstStyle>
          <a:p>
            <a:endParaRPr lang="en-US"/>
          </a:p>
        </p:txBody>
      </p:sp>
      <p:sp>
        <p:nvSpPr>
          <p:cNvPr id="6" name="عنصر نائب لرقم الشريحة 5"/>
          <p:cNvSpPr>
            <a:spLocks noGrp="1"/>
          </p:cNvSpPr>
          <p:nvPr>
            <p:ph type="sldNum" sz="quarter" idx="12"/>
          </p:nvPr>
        </p:nvSpPr>
        <p:spPr/>
        <p:txBody>
          <a:bodyPr/>
          <a:lstStyle>
            <a:lvl1pPr>
              <a:defRPr/>
            </a:lvl1pPr>
          </a:lstStyle>
          <a:p>
            <a:fld id="{50BC2C45-5BCA-4450-963C-A7F569B3261F}"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محتوى">
    <p:spTree>
      <p:nvGrpSpPr>
        <p:cNvPr id="1" name=""/>
        <p:cNvGrpSpPr/>
        <p:nvPr/>
      </p:nvGrpSpPr>
      <p:grpSpPr>
        <a:xfrm>
          <a:off x="0" y="0"/>
          <a:ext cx="0" cy="0"/>
          <a:chOff x="0" y="0"/>
          <a:chExt cx="0" cy="0"/>
        </a:xfrm>
      </p:grpSpPr>
      <p:sp>
        <p:nvSpPr>
          <p:cNvPr id="2" name="عنصر نائب للمحتوى 1"/>
          <p:cNvSpPr>
            <a:spLocks noGrp="1"/>
          </p:cNvSpPr>
          <p:nvPr>
            <p:ph/>
          </p:nvPr>
        </p:nvSpPr>
        <p:spPr>
          <a:xfrm>
            <a:off x="871538" y="192088"/>
            <a:ext cx="8162925" cy="5903912"/>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3" name="عنصر نائب للتاريخ 2"/>
          <p:cNvSpPr>
            <a:spLocks noGrp="1"/>
          </p:cNvSpPr>
          <p:nvPr>
            <p:ph type="dt" sz="half" idx="10"/>
          </p:nvPr>
        </p:nvSpPr>
        <p:spPr>
          <a:xfrm>
            <a:off x="1152525" y="6286500"/>
            <a:ext cx="1905000" cy="457200"/>
          </a:xfrm>
        </p:spPr>
        <p:txBody>
          <a:bodyPr/>
          <a:lstStyle>
            <a:lvl1pPr>
              <a:defRPr/>
            </a:lvl1pPr>
          </a:lstStyle>
          <a:p>
            <a:endParaRPr lang="en-US"/>
          </a:p>
        </p:txBody>
      </p:sp>
      <p:sp>
        <p:nvSpPr>
          <p:cNvPr id="4" name="عنصر نائب للتذييل 3"/>
          <p:cNvSpPr>
            <a:spLocks noGrp="1"/>
          </p:cNvSpPr>
          <p:nvPr>
            <p:ph type="ftr" sz="quarter" idx="11"/>
          </p:nvPr>
        </p:nvSpPr>
        <p:spPr>
          <a:xfrm>
            <a:off x="3590925" y="6286500"/>
            <a:ext cx="2895600" cy="457200"/>
          </a:xfrm>
        </p:spPr>
        <p:txBody>
          <a:bodyPr/>
          <a:lstStyle>
            <a:lvl1pPr>
              <a:defRPr/>
            </a:lvl1pPr>
          </a:lstStyle>
          <a:p>
            <a:endParaRPr lang="en-US"/>
          </a:p>
        </p:txBody>
      </p:sp>
      <p:sp>
        <p:nvSpPr>
          <p:cNvPr id="5" name="عنصر نائب لرقم الشريحة 4"/>
          <p:cNvSpPr>
            <a:spLocks noGrp="1"/>
          </p:cNvSpPr>
          <p:nvPr>
            <p:ph type="sldNum" sz="quarter" idx="12"/>
          </p:nvPr>
        </p:nvSpPr>
        <p:spPr>
          <a:xfrm>
            <a:off x="7019925" y="6286500"/>
            <a:ext cx="1905000" cy="457200"/>
          </a:xfrm>
        </p:spPr>
        <p:txBody>
          <a:bodyPr/>
          <a:lstStyle>
            <a:lvl1pPr>
              <a:defRPr/>
            </a:lvl1pPr>
          </a:lstStyle>
          <a:p>
            <a:fld id="{BEE1F23A-0701-497E-9D7D-7703F2D58932}"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endParaRPr lang="en-US"/>
          </a:p>
        </p:txBody>
      </p:sp>
      <p:sp>
        <p:nvSpPr>
          <p:cNvPr id="5" name="عنصر نائب للتذييل 4"/>
          <p:cNvSpPr>
            <a:spLocks noGrp="1"/>
          </p:cNvSpPr>
          <p:nvPr>
            <p:ph type="ftr" sz="quarter" idx="11"/>
          </p:nvPr>
        </p:nvSpPr>
        <p:spPr/>
        <p:txBody>
          <a:bodyPr/>
          <a:lstStyle>
            <a:lvl1pPr>
              <a:defRPr/>
            </a:lvl1pPr>
          </a:lstStyle>
          <a:p>
            <a:endParaRPr lang="en-US"/>
          </a:p>
        </p:txBody>
      </p:sp>
      <p:sp>
        <p:nvSpPr>
          <p:cNvPr id="6" name="عنصر نائب لرقم الشريحة 5"/>
          <p:cNvSpPr>
            <a:spLocks noGrp="1"/>
          </p:cNvSpPr>
          <p:nvPr>
            <p:ph type="sldNum" sz="quarter" idx="12"/>
          </p:nvPr>
        </p:nvSpPr>
        <p:spPr/>
        <p:txBody>
          <a:bodyPr/>
          <a:lstStyle>
            <a:lvl1pPr>
              <a:defRPr/>
            </a:lvl1pPr>
          </a:lstStyle>
          <a:p>
            <a:fld id="{91F7E13E-A726-4541-9EE7-7ED244E77CF7}"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lvl1pPr>
              <a:defRPr/>
            </a:lvl1pPr>
          </a:lstStyle>
          <a:p>
            <a:endParaRPr lang="en-US"/>
          </a:p>
        </p:txBody>
      </p:sp>
      <p:sp>
        <p:nvSpPr>
          <p:cNvPr id="5" name="عنصر نائب للتذييل 4"/>
          <p:cNvSpPr>
            <a:spLocks noGrp="1"/>
          </p:cNvSpPr>
          <p:nvPr>
            <p:ph type="ftr" sz="quarter" idx="11"/>
          </p:nvPr>
        </p:nvSpPr>
        <p:spPr/>
        <p:txBody>
          <a:bodyPr/>
          <a:lstStyle>
            <a:lvl1pPr>
              <a:defRPr/>
            </a:lvl1pPr>
          </a:lstStyle>
          <a:p>
            <a:endParaRPr lang="en-US"/>
          </a:p>
        </p:txBody>
      </p:sp>
      <p:sp>
        <p:nvSpPr>
          <p:cNvPr id="6" name="عنصر نائب لرقم الشريحة 5"/>
          <p:cNvSpPr>
            <a:spLocks noGrp="1"/>
          </p:cNvSpPr>
          <p:nvPr>
            <p:ph type="sldNum" sz="quarter" idx="12"/>
          </p:nvPr>
        </p:nvSpPr>
        <p:spPr/>
        <p:txBody>
          <a:bodyPr/>
          <a:lstStyle>
            <a:lvl1pPr>
              <a:defRPr/>
            </a:lvl1pPr>
          </a:lstStyle>
          <a:p>
            <a:fld id="{E99CB2BA-0225-43B7-AF83-4FDF049A73B3}"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301625" y="1600200"/>
            <a:ext cx="419417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19417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lvl1pPr>
              <a:defRPr/>
            </a:lvl1pPr>
          </a:lstStyle>
          <a:p>
            <a:endParaRPr lang="en-US"/>
          </a:p>
        </p:txBody>
      </p:sp>
      <p:sp>
        <p:nvSpPr>
          <p:cNvPr id="6" name="عنصر نائب للتذييل 5"/>
          <p:cNvSpPr>
            <a:spLocks noGrp="1"/>
          </p:cNvSpPr>
          <p:nvPr>
            <p:ph type="ftr" sz="quarter" idx="11"/>
          </p:nvPr>
        </p:nvSpPr>
        <p:spPr/>
        <p:txBody>
          <a:bodyPr/>
          <a:lstStyle>
            <a:lvl1pPr>
              <a:defRPr/>
            </a:lvl1pPr>
          </a:lstStyle>
          <a:p>
            <a:endParaRPr lang="en-US"/>
          </a:p>
        </p:txBody>
      </p:sp>
      <p:sp>
        <p:nvSpPr>
          <p:cNvPr id="7" name="عنصر نائب لرقم الشريحة 6"/>
          <p:cNvSpPr>
            <a:spLocks noGrp="1"/>
          </p:cNvSpPr>
          <p:nvPr>
            <p:ph type="sldNum" sz="quarter" idx="12"/>
          </p:nvPr>
        </p:nvSpPr>
        <p:spPr/>
        <p:txBody>
          <a:bodyPr/>
          <a:lstStyle>
            <a:lvl1pPr>
              <a:defRPr/>
            </a:lvl1pPr>
          </a:lstStyle>
          <a:p>
            <a:fld id="{DFAD8053-3630-40D1-B3B2-A89577F31A6D}"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lvl1pPr>
              <a:defRPr/>
            </a:lvl1pPr>
          </a:lstStyle>
          <a:p>
            <a:endParaRPr lang="en-US"/>
          </a:p>
        </p:txBody>
      </p:sp>
      <p:sp>
        <p:nvSpPr>
          <p:cNvPr id="8" name="عنصر نائب للتذييل 7"/>
          <p:cNvSpPr>
            <a:spLocks noGrp="1"/>
          </p:cNvSpPr>
          <p:nvPr>
            <p:ph type="ftr" sz="quarter" idx="11"/>
          </p:nvPr>
        </p:nvSpPr>
        <p:spPr/>
        <p:txBody>
          <a:bodyPr/>
          <a:lstStyle>
            <a:lvl1pPr>
              <a:defRPr/>
            </a:lvl1pPr>
          </a:lstStyle>
          <a:p>
            <a:endParaRPr lang="en-US"/>
          </a:p>
        </p:txBody>
      </p:sp>
      <p:sp>
        <p:nvSpPr>
          <p:cNvPr id="9" name="عنصر نائب لرقم الشريحة 8"/>
          <p:cNvSpPr>
            <a:spLocks noGrp="1"/>
          </p:cNvSpPr>
          <p:nvPr>
            <p:ph type="sldNum" sz="quarter" idx="12"/>
          </p:nvPr>
        </p:nvSpPr>
        <p:spPr/>
        <p:txBody>
          <a:bodyPr/>
          <a:lstStyle>
            <a:lvl1pPr>
              <a:defRPr/>
            </a:lvl1pPr>
          </a:lstStyle>
          <a:p>
            <a:fld id="{00A88EC2-109F-4B76-933F-8D8691825399}"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lvl1pPr>
              <a:defRPr/>
            </a:lvl1pPr>
          </a:lstStyle>
          <a:p>
            <a:endParaRPr lang="en-US"/>
          </a:p>
        </p:txBody>
      </p:sp>
      <p:sp>
        <p:nvSpPr>
          <p:cNvPr id="4" name="عنصر نائب للتذييل 3"/>
          <p:cNvSpPr>
            <a:spLocks noGrp="1"/>
          </p:cNvSpPr>
          <p:nvPr>
            <p:ph type="ftr" sz="quarter" idx="11"/>
          </p:nvPr>
        </p:nvSpPr>
        <p:spPr/>
        <p:txBody>
          <a:bodyPr/>
          <a:lstStyle>
            <a:lvl1pPr>
              <a:defRPr/>
            </a:lvl1pPr>
          </a:lstStyle>
          <a:p>
            <a:endParaRPr lang="en-US"/>
          </a:p>
        </p:txBody>
      </p:sp>
      <p:sp>
        <p:nvSpPr>
          <p:cNvPr id="5" name="عنصر نائب لرقم الشريحة 4"/>
          <p:cNvSpPr>
            <a:spLocks noGrp="1"/>
          </p:cNvSpPr>
          <p:nvPr>
            <p:ph type="sldNum" sz="quarter" idx="12"/>
          </p:nvPr>
        </p:nvSpPr>
        <p:spPr/>
        <p:txBody>
          <a:bodyPr/>
          <a:lstStyle>
            <a:lvl1pPr>
              <a:defRPr/>
            </a:lvl1pPr>
          </a:lstStyle>
          <a:p>
            <a:fld id="{AC468EED-507D-42A1-8624-D9212CF7A437}"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lvl1pPr>
              <a:defRPr/>
            </a:lvl1pPr>
          </a:lstStyle>
          <a:p>
            <a:endParaRPr lang="en-US"/>
          </a:p>
        </p:txBody>
      </p:sp>
      <p:sp>
        <p:nvSpPr>
          <p:cNvPr id="3" name="عنصر نائب للتذييل 2"/>
          <p:cNvSpPr>
            <a:spLocks noGrp="1"/>
          </p:cNvSpPr>
          <p:nvPr>
            <p:ph type="ftr" sz="quarter" idx="11"/>
          </p:nvPr>
        </p:nvSpPr>
        <p:spPr/>
        <p:txBody>
          <a:bodyPr/>
          <a:lstStyle>
            <a:lvl1pPr>
              <a:defRPr/>
            </a:lvl1pPr>
          </a:lstStyle>
          <a:p>
            <a:endParaRPr lang="en-US"/>
          </a:p>
        </p:txBody>
      </p:sp>
      <p:sp>
        <p:nvSpPr>
          <p:cNvPr id="4" name="عنصر نائب لرقم الشريحة 3"/>
          <p:cNvSpPr>
            <a:spLocks noGrp="1"/>
          </p:cNvSpPr>
          <p:nvPr>
            <p:ph type="sldNum" sz="quarter" idx="12"/>
          </p:nvPr>
        </p:nvSpPr>
        <p:spPr/>
        <p:txBody>
          <a:bodyPr/>
          <a:lstStyle>
            <a:lvl1pPr>
              <a:defRPr/>
            </a:lvl1pPr>
          </a:lstStyle>
          <a:p>
            <a:fld id="{FAE894FF-6E93-48C8-90D7-56E2F7474D1F}"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lvl1pPr>
              <a:defRPr/>
            </a:lvl1pPr>
          </a:lstStyle>
          <a:p>
            <a:endParaRPr lang="en-US"/>
          </a:p>
        </p:txBody>
      </p:sp>
      <p:sp>
        <p:nvSpPr>
          <p:cNvPr id="6" name="عنصر نائب للتذييل 5"/>
          <p:cNvSpPr>
            <a:spLocks noGrp="1"/>
          </p:cNvSpPr>
          <p:nvPr>
            <p:ph type="ftr" sz="quarter" idx="11"/>
          </p:nvPr>
        </p:nvSpPr>
        <p:spPr/>
        <p:txBody>
          <a:bodyPr/>
          <a:lstStyle>
            <a:lvl1pPr>
              <a:defRPr/>
            </a:lvl1pPr>
          </a:lstStyle>
          <a:p>
            <a:endParaRPr lang="en-US"/>
          </a:p>
        </p:txBody>
      </p:sp>
      <p:sp>
        <p:nvSpPr>
          <p:cNvPr id="7" name="عنصر نائب لرقم الشريحة 6"/>
          <p:cNvSpPr>
            <a:spLocks noGrp="1"/>
          </p:cNvSpPr>
          <p:nvPr>
            <p:ph type="sldNum" sz="quarter" idx="12"/>
          </p:nvPr>
        </p:nvSpPr>
        <p:spPr/>
        <p:txBody>
          <a:bodyPr/>
          <a:lstStyle>
            <a:lvl1pPr>
              <a:defRPr/>
            </a:lvl1pPr>
          </a:lstStyle>
          <a:p>
            <a:fld id="{9F450459-5390-4466-8890-5D0E0DFCD1A0}"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الرمز لإضافة صورة</a:t>
            </a:r>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lvl1pPr>
              <a:defRPr/>
            </a:lvl1pPr>
          </a:lstStyle>
          <a:p>
            <a:endParaRPr lang="en-US"/>
          </a:p>
        </p:txBody>
      </p:sp>
      <p:sp>
        <p:nvSpPr>
          <p:cNvPr id="6" name="عنصر نائب للتذييل 5"/>
          <p:cNvSpPr>
            <a:spLocks noGrp="1"/>
          </p:cNvSpPr>
          <p:nvPr>
            <p:ph type="ftr" sz="quarter" idx="11"/>
          </p:nvPr>
        </p:nvSpPr>
        <p:spPr/>
        <p:txBody>
          <a:bodyPr/>
          <a:lstStyle>
            <a:lvl1pPr>
              <a:defRPr/>
            </a:lvl1pPr>
          </a:lstStyle>
          <a:p>
            <a:endParaRPr lang="en-US"/>
          </a:p>
        </p:txBody>
      </p:sp>
      <p:sp>
        <p:nvSpPr>
          <p:cNvPr id="7" name="عنصر نائب لرقم الشريحة 6"/>
          <p:cNvSpPr>
            <a:spLocks noGrp="1"/>
          </p:cNvSpPr>
          <p:nvPr>
            <p:ph type="sldNum" sz="quarter" idx="12"/>
          </p:nvPr>
        </p:nvSpPr>
        <p:spPr/>
        <p:txBody>
          <a:bodyPr/>
          <a:lstStyle>
            <a:lvl1pPr>
              <a:defRPr/>
            </a:lvl1pPr>
          </a:lstStyle>
          <a:p>
            <a:fld id="{B535C9A4-96EC-45F8-8951-1072E2801332}"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90980"/>
                <a:invGamma/>
              </a:schemeClr>
            </a:gs>
          </a:gsLst>
          <a:lin ang="5400000" scaled="1"/>
        </a:gra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1422400"/>
            <a:ext cx="9147175" cy="5435600"/>
            <a:chOff x="0" y="896"/>
            <a:chExt cx="5762" cy="3424"/>
          </a:xfrm>
        </p:grpSpPr>
        <p:grpSp>
          <p:nvGrpSpPr>
            <p:cNvPr id="3" name="Group 3"/>
            <p:cNvGrpSpPr>
              <a:grpSpLocks/>
            </p:cNvGrpSpPr>
            <p:nvPr userDrawn="1"/>
          </p:nvGrpSpPr>
          <p:grpSpPr bwMode="auto">
            <a:xfrm>
              <a:off x="20" y="896"/>
              <a:ext cx="5742" cy="3424"/>
              <a:chOff x="20" y="896"/>
              <a:chExt cx="5742" cy="3424"/>
            </a:xfrm>
          </p:grpSpPr>
          <p:sp>
            <p:nvSpPr>
              <p:cNvPr id="3076" name="Freeform 4"/>
              <p:cNvSpPr>
                <a:spLocks/>
              </p:cNvSpPr>
              <p:nvPr/>
            </p:nvSpPr>
            <p:spPr bwMode="hidden">
              <a:xfrm>
                <a:off x="1399" y="1116"/>
                <a:ext cx="2815" cy="2110"/>
              </a:xfrm>
              <a:custGeom>
                <a:avLst/>
                <a:gdLst/>
                <a:ahLst/>
                <a:cxnLst>
                  <a:cxn ang="0">
                    <a:pos x="950" y="85"/>
                  </a:cxn>
                  <a:cxn ang="0">
                    <a:pos x="628" y="438"/>
                  </a:cxn>
                  <a:cxn ang="0">
                    <a:pos x="66" y="471"/>
                  </a:cxn>
                  <a:cxn ang="0">
                    <a:pos x="0" y="627"/>
                  </a:cxn>
                  <a:cxn ang="0">
                    <a:pos x="372" y="1026"/>
                  </a:cxn>
                  <a:cxn ang="0">
                    <a:pos x="611" y="902"/>
                  </a:cxn>
                  <a:cxn ang="0">
                    <a:pos x="992" y="1085"/>
                  </a:cxn>
                  <a:cxn ang="0">
                    <a:pos x="1116" y="1339"/>
                  </a:cxn>
                  <a:cxn ang="0">
                    <a:pos x="1083" y="1450"/>
                  </a:cxn>
                  <a:cxn ang="0">
                    <a:pos x="1124" y="1659"/>
                  </a:cxn>
                  <a:cxn ang="0">
                    <a:pos x="1149" y="1999"/>
                  </a:cxn>
                  <a:cxn ang="0">
                    <a:pos x="1463" y="2110"/>
                  </a:cxn>
                  <a:cxn ang="0">
                    <a:pos x="1686" y="2025"/>
                  </a:cxn>
                  <a:cxn ang="0">
                    <a:pos x="1603" y="1777"/>
                  </a:cxn>
                  <a:cxn ang="0">
                    <a:pos x="1991" y="1555"/>
                  </a:cxn>
                  <a:cxn ang="0">
                    <a:pos x="2281" y="1542"/>
                  </a:cxn>
                  <a:cxn ang="0">
                    <a:pos x="2446" y="1359"/>
                  </a:cxn>
                  <a:cxn ang="0">
                    <a:pos x="2361" y="1001"/>
                  </a:cxn>
                  <a:cxn ang="0">
                    <a:pos x="2606" y="893"/>
                  </a:cxn>
                  <a:cxn ang="0">
                    <a:pos x="2815" y="454"/>
                  </a:cxn>
                  <a:cxn ang="0">
                    <a:pos x="2518" y="0"/>
                  </a:cxn>
                </a:cxnLst>
                <a:rect l="0" t="0" r="r" b="b"/>
                <a:pathLst>
                  <a:path w="2815" h="2110">
                    <a:moveTo>
                      <a:pt x="950" y="85"/>
                    </a:moveTo>
                    <a:lnTo>
                      <a:pt x="628" y="438"/>
                    </a:lnTo>
                    <a:lnTo>
                      <a:pt x="66" y="471"/>
                    </a:lnTo>
                    <a:lnTo>
                      <a:pt x="0" y="627"/>
                    </a:lnTo>
                    <a:lnTo>
                      <a:pt x="372" y="1026"/>
                    </a:lnTo>
                    <a:lnTo>
                      <a:pt x="611" y="902"/>
                    </a:lnTo>
                    <a:lnTo>
                      <a:pt x="992" y="1085"/>
                    </a:lnTo>
                    <a:lnTo>
                      <a:pt x="1116" y="1339"/>
                    </a:lnTo>
                    <a:lnTo>
                      <a:pt x="1083" y="1450"/>
                    </a:lnTo>
                    <a:lnTo>
                      <a:pt x="1124" y="1659"/>
                    </a:lnTo>
                    <a:lnTo>
                      <a:pt x="1149" y="1999"/>
                    </a:lnTo>
                    <a:lnTo>
                      <a:pt x="1463" y="2110"/>
                    </a:lnTo>
                    <a:lnTo>
                      <a:pt x="1686" y="2025"/>
                    </a:lnTo>
                    <a:lnTo>
                      <a:pt x="1603" y="1777"/>
                    </a:lnTo>
                    <a:lnTo>
                      <a:pt x="1991" y="1555"/>
                    </a:lnTo>
                    <a:lnTo>
                      <a:pt x="2281" y="1542"/>
                    </a:lnTo>
                    <a:lnTo>
                      <a:pt x="2446" y="1359"/>
                    </a:lnTo>
                    <a:lnTo>
                      <a:pt x="2361" y="1001"/>
                    </a:lnTo>
                    <a:lnTo>
                      <a:pt x="2606" y="893"/>
                    </a:lnTo>
                    <a:lnTo>
                      <a:pt x="2815" y="454"/>
                    </a:lnTo>
                    <a:lnTo>
                      <a:pt x="2518" y="0"/>
                    </a:lnTo>
                  </a:path>
                </a:pathLst>
              </a:custGeom>
              <a:noFill/>
              <a:ln w="15240" cap="flat" cmpd="sng">
                <a:solidFill>
                  <a:schemeClr val="bg2"/>
                </a:solidFill>
                <a:prstDash val="solid"/>
                <a:round/>
                <a:headEnd type="none" w="med" len="med"/>
                <a:tailEnd type="none" w="med" len="med"/>
              </a:ln>
              <a:effectLst/>
            </p:spPr>
            <p:txBody>
              <a:bodyPr/>
              <a:lstStyle/>
              <a:p>
                <a:endParaRPr lang="ar-IQ"/>
              </a:p>
            </p:txBody>
          </p:sp>
          <p:sp>
            <p:nvSpPr>
              <p:cNvPr id="3077" name="Freeform 5"/>
              <p:cNvSpPr>
                <a:spLocks/>
              </p:cNvSpPr>
              <p:nvPr/>
            </p:nvSpPr>
            <p:spPr bwMode="hidden">
              <a:xfrm>
                <a:off x="672" y="1116"/>
                <a:ext cx="3966" cy="2366"/>
              </a:xfrm>
              <a:custGeom>
                <a:avLst/>
                <a:gdLst/>
                <a:ahLst/>
                <a:cxnLst>
                  <a:cxn ang="0">
                    <a:pos x="1423" y="65"/>
                  </a:cxn>
                  <a:cxn ang="0">
                    <a:pos x="1148" y="262"/>
                  </a:cxn>
                  <a:cxn ang="0">
                    <a:pos x="934" y="216"/>
                  </a:cxn>
                  <a:cxn ang="0">
                    <a:pos x="529" y="314"/>
                  </a:cxn>
                  <a:cxn ang="0">
                    <a:pos x="174" y="327"/>
                  </a:cxn>
                  <a:cxn ang="0">
                    <a:pos x="0" y="628"/>
                  </a:cxn>
                  <a:cxn ang="0">
                    <a:pos x="91" y="726"/>
                  </a:cxn>
                  <a:cxn ang="0">
                    <a:pos x="231" y="654"/>
                  </a:cxn>
                  <a:cxn ang="0">
                    <a:pos x="430" y="687"/>
                  </a:cxn>
                  <a:cxn ang="0">
                    <a:pos x="504" y="850"/>
                  </a:cxn>
                  <a:cxn ang="0">
                    <a:pos x="347" y="1020"/>
                  </a:cxn>
                  <a:cxn ang="0">
                    <a:pos x="529" y="1144"/>
                  </a:cxn>
                  <a:cxn ang="0">
                    <a:pos x="727" y="1105"/>
                  </a:cxn>
                  <a:cxn ang="0">
                    <a:pos x="901" y="1216"/>
                  </a:cxn>
                  <a:cxn ang="0">
                    <a:pos x="1256" y="1229"/>
                  </a:cxn>
                  <a:cxn ang="0">
                    <a:pos x="1611" y="1425"/>
                  </a:cxn>
                  <a:cxn ang="0">
                    <a:pos x="1694" y="1673"/>
                  </a:cxn>
                  <a:cxn ang="0">
                    <a:pos x="1619" y="2118"/>
                  </a:cxn>
                  <a:cxn ang="0">
                    <a:pos x="1694" y="2268"/>
                  </a:cxn>
                  <a:cxn ang="0">
                    <a:pos x="2132" y="2242"/>
                  </a:cxn>
                  <a:cxn ang="0">
                    <a:pos x="2289" y="2366"/>
                  </a:cxn>
                  <a:cxn ang="0">
                    <a:pos x="2594" y="2046"/>
                  </a:cxn>
                  <a:cxn ang="0">
                    <a:pos x="2537" y="1817"/>
                  </a:cxn>
                  <a:cxn ang="0">
                    <a:pos x="2818" y="1673"/>
                  </a:cxn>
                  <a:cxn ang="0">
                    <a:pos x="3016" y="1719"/>
                  </a:cxn>
                  <a:cxn ang="0">
                    <a:pos x="3280" y="1615"/>
                  </a:cxn>
                  <a:cxn ang="0">
                    <a:pos x="3405" y="1174"/>
                  </a:cxn>
                  <a:cxn ang="0">
                    <a:pos x="3643" y="922"/>
                  </a:cxn>
                  <a:cxn ang="0">
                    <a:pos x="3966" y="896"/>
                  </a:cxn>
                  <a:cxn ang="0">
                    <a:pos x="3908" y="733"/>
                  </a:cxn>
                  <a:cxn ang="0">
                    <a:pos x="3669" y="563"/>
                  </a:cxn>
                  <a:cxn ang="0">
                    <a:pos x="3817" y="210"/>
                  </a:cxn>
                  <a:cxn ang="0">
                    <a:pos x="3590" y="0"/>
                  </a:cxn>
                </a:cxnLst>
                <a:rect l="0" t="0" r="r" b="b"/>
                <a:pathLst>
                  <a:path w="3966" h="2366">
                    <a:moveTo>
                      <a:pt x="1423" y="65"/>
                    </a:moveTo>
                    <a:lnTo>
                      <a:pt x="1148" y="262"/>
                    </a:lnTo>
                    <a:lnTo>
                      <a:pt x="934" y="216"/>
                    </a:lnTo>
                    <a:lnTo>
                      <a:pt x="529" y="314"/>
                    </a:lnTo>
                    <a:lnTo>
                      <a:pt x="174" y="327"/>
                    </a:lnTo>
                    <a:lnTo>
                      <a:pt x="0" y="628"/>
                    </a:lnTo>
                    <a:lnTo>
                      <a:pt x="91" y="726"/>
                    </a:lnTo>
                    <a:lnTo>
                      <a:pt x="231" y="654"/>
                    </a:lnTo>
                    <a:lnTo>
                      <a:pt x="430" y="687"/>
                    </a:lnTo>
                    <a:lnTo>
                      <a:pt x="504" y="850"/>
                    </a:lnTo>
                    <a:lnTo>
                      <a:pt x="347" y="1020"/>
                    </a:lnTo>
                    <a:lnTo>
                      <a:pt x="529" y="1144"/>
                    </a:lnTo>
                    <a:lnTo>
                      <a:pt x="727" y="1105"/>
                    </a:lnTo>
                    <a:lnTo>
                      <a:pt x="901" y="1216"/>
                    </a:lnTo>
                    <a:lnTo>
                      <a:pt x="1256" y="1229"/>
                    </a:lnTo>
                    <a:lnTo>
                      <a:pt x="1611" y="1425"/>
                    </a:lnTo>
                    <a:lnTo>
                      <a:pt x="1694" y="1673"/>
                    </a:lnTo>
                    <a:lnTo>
                      <a:pt x="1619" y="2118"/>
                    </a:lnTo>
                    <a:lnTo>
                      <a:pt x="1694" y="2268"/>
                    </a:lnTo>
                    <a:lnTo>
                      <a:pt x="2132" y="2242"/>
                    </a:lnTo>
                    <a:lnTo>
                      <a:pt x="2289" y="2366"/>
                    </a:lnTo>
                    <a:lnTo>
                      <a:pt x="2594" y="2046"/>
                    </a:lnTo>
                    <a:lnTo>
                      <a:pt x="2537" y="1817"/>
                    </a:lnTo>
                    <a:lnTo>
                      <a:pt x="2818" y="1673"/>
                    </a:lnTo>
                    <a:lnTo>
                      <a:pt x="3016" y="1719"/>
                    </a:lnTo>
                    <a:lnTo>
                      <a:pt x="3280" y="1615"/>
                    </a:lnTo>
                    <a:lnTo>
                      <a:pt x="3405" y="1174"/>
                    </a:lnTo>
                    <a:lnTo>
                      <a:pt x="3643" y="922"/>
                    </a:lnTo>
                    <a:lnTo>
                      <a:pt x="3966" y="896"/>
                    </a:lnTo>
                    <a:lnTo>
                      <a:pt x="3908" y="733"/>
                    </a:lnTo>
                    <a:lnTo>
                      <a:pt x="3669" y="563"/>
                    </a:lnTo>
                    <a:lnTo>
                      <a:pt x="3817" y="210"/>
                    </a:lnTo>
                    <a:lnTo>
                      <a:pt x="3590" y="0"/>
                    </a:lnTo>
                  </a:path>
                </a:pathLst>
              </a:custGeom>
              <a:noFill/>
              <a:ln w="16510" cap="flat" cmpd="sng">
                <a:solidFill>
                  <a:schemeClr val="bg2"/>
                </a:solidFill>
                <a:prstDash val="solid"/>
                <a:round/>
                <a:headEnd type="none" w="med" len="med"/>
                <a:tailEnd type="none" w="med" len="med"/>
              </a:ln>
              <a:effectLst/>
            </p:spPr>
            <p:txBody>
              <a:bodyPr/>
              <a:lstStyle/>
              <a:p>
                <a:endParaRPr lang="ar-IQ"/>
              </a:p>
            </p:txBody>
          </p:sp>
          <p:sp>
            <p:nvSpPr>
              <p:cNvPr id="3078" name="Freeform 6"/>
              <p:cNvSpPr>
                <a:spLocks/>
              </p:cNvSpPr>
              <p:nvPr/>
            </p:nvSpPr>
            <p:spPr bwMode="hidden">
              <a:xfrm>
                <a:off x="20" y="1069"/>
                <a:ext cx="5732" cy="3107"/>
              </a:xfrm>
              <a:custGeom>
                <a:avLst/>
                <a:gdLst/>
                <a:ahLst/>
                <a:cxnLst>
                  <a:cxn ang="0">
                    <a:pos x="81" y="0"/>
                  </a:cxn>
                  <a:cxn ang="0">
                    <a:pos x="133" y="328"/>
                  </a:cxn>
                  <a:cxn ang="0">
                    <a:pos x="0" y="666"/>
                  </a:cxn>
                  <a:cxn ang="0">
                    <a:pos x="83" y="1221"/>
                  </a:cxn>
                  <a:cxn ang="0">
                    <a:pos x="413" y="1515"/>
                  </a:cxn>
                  <a:cxn ang="0">
                    <a:pos x="881" y="1700"/>
                  </a:cxn>
                  <a:cxn ang="0">
                    <a:pos x="1440" y="1651"/>
                  </a:cxn>
                  <a:cxn ang="0">
                    <a:pos x="1755" y="1940"/>
                  </a:cxn>
                  <a:cxn ang="0">
                    <a:pos x="1653" y="2126"/>
                  </a:cxn>
                  <a:cxn ang="0">
                    <a:pos x="1136" y="2142"/>
                  </a:cxn>
                  <a:cxn ang="0">
                    <a:pos x="911" y="2021"/>
                  </a:cxn>
                  <a:cxn ang="0">
                    <a:pos x="739" y="2142"/>
                  </a:cxn>
                  <a:cxn ang="0">
                    <a:pos x="954" y="2524"/>
                  </a:cxn>
                  <a:cxn ang="0">
                    <a:pos x="973" y="2905"/>
                  </a:cxn>
                  <a:cxn ang="0">
                    <a:pos x="1511" y="3107"/>
                  </a:cxn>
                  <a:cxn ang="0">
                    <a:pos x="1644" y="2922"/>
                  </a:cxn>
                  <a:cxn ang="0">
                    <a:pos x="2077" y="2797"/>
                  </a:cxn>
                  <a:cxn ang="0">
                    <a:pos x="2610" y="2962"/>
                  </a:cxn>
                  <a:cxn ang="0">
                    <a:pos x="3222" y="2812"/>
                  </a:cxn>
                  <a:cxn ang="0">
                    <a:pos x="3443" y="2922"/>
                  </a:cxn>
                  <a:cxn ang="0">
                    <a:pos x="3861" y="2648"/>
                  </a:cxn>
                  <a:cxn ang="0">
                    <a:pos x="4125" y="2311"/>
                  </a:cxn>
                  <a:cxn ang="0">
                    <a:pos x="4369" y="2318"/>
                  </a:cxn>
                  <a:cxn ang="0">
                    <a:pos x="4554" y="2445"/>
                  </a:cxn>
                  <a:cxn ang="0">
                    <a:pos x="5015" y="2142"/>
                  </a:cxn>
                  <a:cxn ang="0">
                    <a:pos x="5404" y="2185"/>
                  </a:cxn>
                  <a:cxn ang="0">
                    <a:pos x="5732" y="2069"/>
                  </a:cxn>
                </a:cxnLst>
                <a:rect l="0" t="0" r="r" b="b"/>
                <a:pathLst>
                  <a:path w="5732" h="3107">
                    <a:moveTo>
                      <a:pt x="81" y="0"/>
                    </a:moveTo>
                    <a:lnTo>
                      <a:pt x="133" y="328"/>
                    </a:lnTo>
                    <a:lnTo>
                      <a:pt x="0" y="666"/>
                    </a:lnTo>
                    <a:lnTo>
                      <a:pt x="83" y="1221"/>
                    </a:lnTo>
                    <a:lnTo>
                      <a:pt x="413" y="1515"/>
                    </a:lnTo>
                    <a:lnTo>
                      <a:pt x="881" y="1700"/>
                    </a:lnTo>
                    <a:lnTo>
                      <a:pt x="1440" y="1651"/>
                    </a:lnTo>
                    <a:lnTo>
                      <a:pt x="1755" y="1940"/>
                    </a:lnTo>
                    <a:lnTo>
                      <a:pt x="1653" y="2126"/>
                    </a:lnTo>
                    <a:lnTo>
                      <a:pt x="1136" y="2142"/>
                    </a:lnTo>
                    <a:lnTo>
                      <a:pt x="911" y="2021"/>
                    </a:lnTo>
                    <a:lnTo>
                      <a:pt x="739" y="2142"/>
                    </a:lnTo>
                    <a:lnTo>
                      <a:pt x="954" y="2524"/>
                    </a:lnTo>
                    <a:lnTo>
                      <a:pt x="973" y="2905"/>
                    </a:lnTo>
                    <a:lnTo>
                      <a:pt x="1511" y="3107"/>
                    </a:lnTo>
                    <a:lnTo>
                      <a:pt x="1644" y="2922"/>
                    </a:lnTo>
                    <a:lnTo>
                      <a:pt x="2077" y="2797"/>
                    </a:lnTo>
                    <a:lnTo>
                      <a:pt x="2610" y="2962"/>
                    </a:lnTo>
                    <a:lnTo>
                      <a:pt x="3222" y="2812"/>
                    </a:lnTo>
                    <a:lnTo>
                      <a:pt x="3443" y="2922"/>
                    </a:lnTo>
                    <a:lnTo>
                      <a:pt x="3861" y="2648"/>
                    </a:lnTo>
                    <a:lnTo>
                      <a:pt x="4125" y="2311"/>
                    </a:lnTo>
                    <a:lnTo>
                      <a:pt x="4369" y="2318"/>
                    </a:lnTo>
                    <a:lnTo>
                      <a:pt x="4554" y="2445"/>
                    </a:lnTo>
                    <a:lnTo>
                      <a:pt x="5015" y="2142"/>
                    </a:lnTo>
                    <a:lnTo>
                      <a:pt x="5404" y="2185"/>
                    </a:lnTo>
                    <a:lnTo>
                      <a:pt x="5732" y="2069"/>
                    </a:lnTo>
                  </a:path>
                </a:pathLst>
              </a:custGeom>
              <a:noFill/>
              <a:ln w="16510" cap="flat" cmpd="sng">
                <a:solidFill>
                  <a:schemeClr val="bg2"/>
                </a:solidFill>
                <a:prstDash val="solid"/>
                <a:round/>
                <a:headEnd type="none" w="med" len="med"/>
                <a:tailEnd type="none" w="med" len="med"/>
              </a:ln>
              <a:effectLst/>
            </p:spPr>
            <p:txBody>
              <a:bodyPr/>
              <a:lstStyle/>
              <a:p>
                <a:endParaRPr lang="ar-IQ"/>
              </a:p>
            </p:txBody>
          </p:sp>
          <p:sp>
            <p:nvSpPr>
              <p:cNvPr id="3079" name="Freeform 7"/>
              <p:cNvSpPr>
                <a:spLocks/>
              </p:cNvSpPr>
              <p:nvPr/>
            </p:nvSpPr>
            <p:spPr bwMode="hidden">
              <a:xfrm>
                <a:off x="242" y="1145"/>
                <a:ext cx="5512" cy="2760"/>
              </a:xfrm>
              <a:custGeom>
                <a:avLst/>
                <a:gdLst/>
                <a:ahLst/>
                <a:cxnLst>
                  <a:cxn ang="0">
                    <a:pos x="240" y="0"/>
                  </a:cxn>
                  <a:cxn ang="0">
                    <a:pos x="0" y="336"/>
                  </a:cxn>
                  <a:cxn ang="0">
                    <a:pos x="82" y="821"/>
                  </a:cxn>
                  <a:cxn ang="0">
                    <a:pos x="243" y="873"/>
                  </a:cxn>
                  <a:cxn ang="0">
                    <a:pos x="473" y="1087"/>
                  </a:cxn>
                  <a:cxn ang="0">
                    <a:pos x="557" y="1441"/>
                  </a:cxn>
                  <a:cxn ang="0">
                    <a:pos x="839" y="1499"/>
                  </a:cxn>
                  <a:cxn ang="0">
                    <a:pos x="1258" y="1349"/>
                  </a:cxn>
                  <a:cxn ang="0">
                    <a:pos x="1307" y="1493"/>
                  </a:cxn>
                  <a:cxn ang="0">
                    <a:pos x="1621" y="1513"/>
                  </a:cxn>
                  <a:cxn ang="0">
                    <a:pos x="1862" y="1865"/>
                  </a:cxn>
                  <a:cxn ang="0">
                    <a:pos x="1668" y="2166"/>
                  </a:cxn>
                  <a:cxn ang="0">
                    <a:pos x="1308" y="2217"/>
                  </a:cxn>
                  <a:cxn ang="0">
                    <a:pos x="992" y="2172"/>
                  </a:cxn>
                  <a:cxn ang="0">
                    <a:pos x="903" y="2244"/>
                  </a:cxn>
                  <a:cxn ang="0">
                    <a:pos x="1008" y="2415"/>
                  </a:cxn>
                  <a:cxn ang="0">
                    <a:pos x="992" y="2538"/>
                  </a:cxn>
                  <a:cxn ang="0">
                    <a:pos x="1137" y="2760"/>
                  </a:cxn>
                  <a:cxn ang="0">
                    <a:pos x="1661" y="2623"/>
                  </a:cxn>
                  <a:cxn ang="0">
                    <a:pos x="1725" y="2492"/>
                  </a:cxn>
                  <a:cxn ang="0">
                    <a:pos x="1895" y="2551"/>
                  </a:cxn>
                  <a:cxn ang="0">
                    <a:pos x="2338" y="2448"/>
                  </a:cxn>
                  <a:cxn ang="0">
                    <a:pos x="2443" y="2714"/>
                  </a:cxn>
                  <a:cxn ang="0">
                    <a:pos x="2870" y="2541"/>
                  </a:cxn>
                  <a:cxn ang="0">
                    <a:pos x="3264" y="2591"/>
                  </a:cxn>
                  <a:cxn ang="0">
                    <a:pos x="3522" y="2427"/>
                  </a:cxn>
                  <a:cxn ang="0">
                    <a:pos x="3594" y="2081"/>
                  </a:cxn>
                  <a:cxn ang="0">
                    <a:pos x="4013" y="2087"/>
                  </a:cxn>
                  <a:cxn ang="0">
                    <a:pos x="4070" y="1924"/>
                  </a:cxn>
                  <a:cxn ang="0">
                    <a:pos x="4239" y="1931"/>
                  </a:cxn>
                  <a:cxn ang="0">
                    <a:pos x="4465" y="2094"/>
                  </a:cxn>
                  <a:cxn ang="0">
                    <a:pos x="4836" y="1814"/>
                  </a:cxn>
                  <a:cxn ang="0">
                    <a:pos x="5225" y="1785"/>
                  </a:cxn>
                  <a:cxn ang="0">
                    <a:pos x="5367" y="1571"/>
                  </a:cxn>
                  <a:cxn ang="0">
                    <a:pos x="5512" y="1585"/>
                  </a:cxn>
                </a:cxnLst>
                <a:rect l="0" t="0" r="r" b="b"/>
                <a:pathLst>
                  <a:path w="5512" h="2760">
                    <a:moveTo>
                      <a:pt x="240" y="0"/>
                    </a:moveTo>
                    <a:lnTo>
                      <a:pt x="0" y="336"/>
                    </a:lnTo>
                    <a:lnTo>
                      <a:pt x="82" y="821"/>
                    </a:lnTo>
                    <a:lnTo>
                      <a:pt x="243" y="873"/>
                    </a:lnTo>
                    <a:lnTo>
                      <a:pt x="473" y="1087"/>
                    </a:lnTo>
                    <a:lnTo>
                      <a:pt x="557" y="1441"/>
                    </a:lnTo>
                    <a:lnTo>
                      <a:pt x="839" y="1499"/>
                    </a:lnTo>
                    <a:lnTo>
                      <a:pt x="1258" y="1349"/>
                    </a:lnTo>
                    <a:lnTo>
                      <a:pt x="1307" y="1493"/>
                    </a:lnTo>
                    <a:lnTo>
                      <a:pt x="1621" y="1513"/>
                    </a:lnTo>
                    <a:lnTo>
                      <a:pt x="1862" y="1865"/>
                    </a:lnTo>
                    <a:lnTo>
                      <a:pt x="1668" y="2166"/>
                    </a:lnTo>
                    <a:lnTo>
                      <a:pt x="1308" y="2217"/>
                    </a:lnTo>
                    <a:lnTo>
                      <a:pt x="992" y="2172"/>
                    </a:lnTo>
                    <a:lnTo>
                      <a:pt x="903" y="2244"/>
                    </a:lnTo>
                    <a:lnTo>
                      <a:pt x="1008" y="2415"/>
                    </a:lnTo>
                    <a:lnTo>
                      <a:pt x="992" y="2538"/>
                    </a:lnTo>
                    <a:lnTo>
                      <a:pt x="1137" y="2760"/>
                    </a:lnTo>
                    <a:lnTo>
                      <a:pt x="1661" y="2623"/>
                    </a:lnTo>
                    <a:lnTo>
                      <a:pt x="1725" y="2492"/>
                    </a:lnTo>
                    <a:lnTo>
                      <a:pt x="1895" y="2551"/>
                    </a:lnTo>
                    <a:lnTo>
                      <a:pt x="2338" y="2448"/>
                    </a:lnTo>
                    <a:lnTo>
                      <a:pt x="2443" y="2714"/>
                    </a:lnTo>
                    <a:lnTo>
                      <a:pt x="2870" y="2541"/>
                    </a:lnTo>
                    <a:lnTo>
                      <a:pt x="3264" y="2591"/>
                    </a:lnTo>
                    <a:lnTo>
                      <a:pt x="3522" y="2427"/>
                    </a:lnTo>
                    <a:lnTo>
                      <a:pt x="3594" y="2081"/>
                    </a:lnTo>
                    <a:lnTo>
                      <a:pt x="4013" y="2087"/>
                    </a:lnTo>
                    <a:lnTo>
                      <a:pt x="4070" y="1924"/>
                    </a:lnTo>
                    <a:lnTo>
                      <a:pt x="4239" y="1931"/>
                    </a:lnTo>
                    <a:lnTo>
                      <a:pt x="4465" y="2094"/>
                    </a:lnTo>
                    <a:lnTo>
                      <a:pt x="4836" y="1814"/>
                    </a:lnTo>
                    <a:lnTo>
                      <a:pt x="5225" y="1785"/>
                    </a:lnTo>
                    <a:lnTo>
                      <a:pt x="5367" y="1571"/>
                    </a:lnTo>
                    <a:lnTo>
                      <a:pt x="5512" y="1585"/>
                    </a:lnTo>
                  </a:path>
                </a:pathLst>
              </a:custGeom>
              <a:noFill/>
              <a:ln w="15240" cap="flat" cmpd="sng">
                <a:solidFill>
                  <a:schemeClr val="bg2"/>
                </a:solidFill>
                <a:prstDash val="solid"/>
                <a:round/>
                <a:headEnd type="none" w="med" len="med"/>
                <a:tailEnd type="none" w="med" len="med"/>
              </a:ln>
              <a:effectLst/>
            </p:spPr>
            <p:txBody>
              <a:bodyPr/>
              <a:lstStyle/>
              <a:p>
                <a:endParaRPr lang="ar-IQ"/>
              </a:p>
            </p:txBody>
          </p:sp>
          <p:sp>
            <p:nvSpPr>
              <p:cNvPr id="3080" name="Freeform 8"/>
              <p:cNvSpPr>
                <a:spLocks/>
              </p:cNvSpPr>
              <p:nvPr/>
            </p:nvSpPr>
            <p:spPr bwMode="hidden">
              <a:xfrm>
                <a:off x="4840" y="984"/>
                <a:ext cx="790" cy="1189"/>
              </a:xfrm>
              <a:custGeom>
                <a:avLst/>
                <a:gdLst/>
                <a:ahLst/>
                <a:cxnLst>
                  <a:cxn ang="0">
                    <a:pos x="139" y="0"/>
                  </a:cxn>
                  <a:cxn ang="0">
                    <a:pos x="210" y="233"/>
                  </a:cxn>
                  <a:cxn ang="0">
                    <a:pos x="159" y="643"/>
                  </a:cxn>
                  <a:cxn ang="0">
                    <a:pos x="454" y="771"/>
                  </a:cxn>
                  <a:cxn ang="0">
                    <a:pos x="605" y="1046"/>
                  </a:cxn>
                  <a:cxn ang="0">
                    <a:pos x="790" y="1189"/>
                  </a:cxn>
                  <a:cxn ang="0">
                    <a:pos x="540" y="1111"/>
                  </a:cxn>
                  <a:cxn ang="0">
                    <a:pos x="363" y="883"/>
                  </a:cxn>
                  <a:cxn ang="0">
                    <a:pos x="139" y="852"/>
                  </a:cxn>
                  <a:cxn ang="0">
                    <a:pos x="0" y="499"/>
                  </a:cxn>
                  <a:cxn ang="0">
                    <a:pos x="48" y="209"/>
                  </a:cxn>
                </a:cxnLst>
                <a:rect l="0" t="0" r="r" b="b"/>
                <a:pathLst>
                  <a:path w="790" h="1189">
                    <a:moveTo>
                      <a:pt x="139" y="0"/>
                    </a:moveTo>
                    <a:lnTo>
                      <a:pt x="210" y="233"/>
                    </a:lnTo>
                    <a:lnTo>
                      <a:pt x="159" y="643"/>
                    </a:lnTo>
                    <a:lnTo>
                      <a:pt x="454" y="771"/>
                    </a:lnTo>
                    <a:lnTo>
                      <a:pt x="605" y="1046"/>
                    </a:lnTo>
                    <a:lnTo>
                      <a:pt x="790" y="1189"/>
                    </a:lnTo>
                    <a:lnTo>
                      <a:pt x="540" y="1111"/>
                    </a:lnTo>
                    <a:lnTo>
                      <a:pt x="363" y="883"/>
                    </a:lnTo>
                    <a:lnTo>
                      <a:pt x="139" y="852"/>
                    </a:lnTo>
                    <a:lnTo>
                      <a:pt x="0" y="499"/>
                    </a:lnTo>
                    <a:lnTo>
                      <a:pt x="48" y="209"/>
                    </a:lnTo>
                  </a:path>
                </a:pathLst>
              </a:custGeom>
              <a:noFill/>
              <a:ln w="15240" cap="flat" cmpd="sng">
                <a:solidFill>
                  <a:schemeClr val="bg2"/>
                </a:solidFill>
                <a:prstDash val="solid"/>
                <a:round/>
                <a:headEnd type="none" w="med" len="med"/>
                <a:tailEnd type="none" w="med" len="med"/>
              </a:ln>
              <a:effectLst/>
            </p:spPr>
            <p:txBody>
              <a:bodyPr/>
              <a:lstStyle/>
              <a:p>
                <a:endParaRPr lang="ar-IQ"/>
              </a:p>
            </p:txBody>
          </p:sp>
          <p:sp>
            <p:nvSpPr>
              <p:cNvPr id="3081" name="Freeform 9"/>
              <p:cNvSpPr>
                <a:spLocks/>
              </p:cNvSpPr>
              <p:nvPr/>
            </p:nvSpPr>
            <p:spPr bwMode="hidden">
              <a:xfrm>
                <a:off x="5173" y="896"/>
                <a:ext cx="579" cy="1117"/>
              </a:xfrm>
              <a:custGeom>
                <a:avLst/>
                <a:gdLst/>
                <a:ahLst/>
                <a:cxnLst>
                  <a:cxn ang="0">
                    <a:pos x="0" y="0"/>
                  </a:cxn>
                  <a:cxn ang="0">
                    <a:pos x="128" y="328"/>
                  </a:cxn>
                  <a:cxn ang="0">
                    <a:pos x="9" y="659"/>
                  </a:cxn>
                  <a:cxn ang="0">
                    <a:pos x="40" y="763"/>
                  </a:cxn>
                  <a:cxn ang="0">
                    <a:pos x="234" y="739"/>
                  </a:cxn>
                  <a:cxn ang="0">
                    <a:pos x="344" y="1055"/>
                  </a:cxn>
                  <a:cxn ang="0">
                    <a:pos x="579" y="1117"/>
                  </a:cxn>
                </a:cxnLst>
                <a:rect l="0" t="0" r="r" b="b"/>
                <a:pathLst>
                  <a:path w="579" h="1117">
                    <a:moveTo>
                      <a:pt x="0" y="0"/>
                    </a:moveTo>
                    <a:lnTo>
                      <a:pt x="128" y="328"/>
                    </a:lnTo>
                    <a:lnTo>
                      <a:pt x="9" y="659"/>
                    </a:lnTo>
                    <a:lnTo>
                      <a:pt x="40" y="763"/>
                    </a:lnTo>
                    <a:lnTo>
                      <a:pt x="234" y="739"/>
                    </a:lnTo>
                    <a:lnTo>
                      <a:pt x="344" y="1055"/>
                    </a:lnTo>
                    <a:lnTo>
                      <a:pt x="579" y="1117"/>
                    </a:lnTo>
                  </a:path>
                </a:pathLst>
              </a:custGeom>
              <a:noFill/>
              <a:ln w="16510" cap="flat" cmpd="sng">
                <a:solidFill>
                  <a:schemeClr val="bg2"/>
                </a:solidFill>
                <a:prstDash val="solid"/>
                <a:round/>
                <a:headEnd type="none" w="med" len="med"/>
                <a:tailEnd type="none" w="med" len="med"/>
              </a:ln>
              <a:effectLst/>
            </p:spPr>
            <p:txBody>
              <a:bodyPr/>
              <a:lstStyle/>
              <a:p>
                <a:endParaRPr lang="ar-IQ"/>
              </a:p>
            </p:txBody>
          </p:sp>
          <p:sp>
            <p:nvSpPr>
              <p:cNvPr id="3082" name="Freeform 10"/>
              <p:cNvSpPr>
                <a:spLocks/>
              </p:cNvSpPr>
              <p:nvPr/>
            </p:nvSpPr>
            <p:spPr bwMode="hidden">
              <a:xfrm>
                <a:off x="3291" y="968"/>
                <a:ext cx="2471" cy="2396"/>
              </a:xfrm>
              <a:custGeom>
                <a:avLst/>
                <a:gdLst/>
                <a:ahLst/>
                <a:cxnLst>
                  <a:cxn ang="0">
                    <a:pos x="1118" y="0"/>
                  </a:cxn>
                  <a:cxn ang="0">
                    <a:pos x="1179" y="225"/>
                  </a:cxn>
                  <a:cxn ang="0">
                    <a:pos x="1393" y="339"/>
                  </a:cxn>
                  <a:cxn ang="0">
                    <a:pos x="1404" y="548"/>
                  </a:cxn>
                  <a:cxn ang="0">
                    <a:pos x="1342" y="732"/>
                  </a:cxn>
                  <a:cxn ang="0">
                    <a:pos x="1434" y="925"/>
                  </a:cxn>
                  <a:cxn ang="0">
                    <a:pos x="1455" y="1109"/>
                  </a:cxn>
                  <a:cxn ang="0">
                    <a:pos x="1311" y="1142"/>
                  </a:cxn>
                  <a:cxn ang="0">
                    <a:pos x="926" y="1384"/>
                  </a:cxn>
                  <a:cxn ang="0">
                    <a:pos x="975" y="1456"/>
                  </a:cxn>
                  <a:cxn ang="0">
                    <a:pos x="956" y="1624"/>
                  </a:cxn>
                  <a:cxn ang="0">
                    <a:pos x="782" y="1817"/>
                  </a:cxn>
                  <a:cxn ang="0">
                    <a:pos x="539" y="1978"/>
                  </a:cxn>
                  <a:cxn ang="0">
                    <a:pos x="152" y="2026"/>
                  </a:cxn>
                  <a:cxn ang="0">
                    <a:pos x="19" y="2251"/>
                  </a:cxn>
                  <a:cxn ang="0">
                    <a:pos x="0" y="2396"/>
                  </a:cxn>
                  <a:cxn ang="0">
                    <a:pos x="213" y="2179"/>
                  </a:cxn>
                  <a:cxn ang="0">
                    <a:pos x="629" y="2090"/>
                  </a:cxn>
                  <a:cxn ang="0">
                    <a:pos x="894" y="1906"/>
                  </a:cxn>
                  <a:cxn ang="0">
                    <a:pos x="1230" y="1986"/>
                  </a:cxn>
                  <a:cxn ang="0">
                    <a:pos x="1668" y="1906"/>
                  </a:cxn>
                  <a:cxn ang="0">
                    <a:pos x="1983" y="1745"/>
                  </a:cxn>
                  <a:cxn ang="0">
                    <a:pos x="2014" y="1600"/>
                  </a:cxn>
                  <a:cxn ang="0">
                    <a:pos x="2237" y="1496"/>
                  </a:cxn>
                  <a:cxn ang="0">
                    <a:pos x="2359" y="1552"/>
                  </a:cxn>
                  <a:cxn ang="0">
                    <a:pos x="2471" y="1479"/>
                  </a:cxn>
                </a:cxnLst>
                <a:rect l="0" t="0" r="r" b="b"/>
                <a:pathLst>
                  <a:path w="2471" h="2396">
                    <a:moveTo>
                      <a:pt x="1118" y="0"/>
                    </a:moveTo>
                    <a:lnTo>
                      <a:pt x="1179" y="225"/>
                    </a:lnTo>
                    <a:lnTo>
                      <a:pt x="1393" y="339"/>
                    </a:lnTo>
                    <a:lnTo>
                      <a:pt x="1404" y="548"/>
                    </a:lnTo>
                    <a:lnTo>
                      <a:pt x="1342" y="732"/>
                    </a:lnTo>
                    <a:lnTo>
                      <a:pt x="1434" y="925"/>
                    </a:lnTo>
                    <a:lnTo>
                      <a:pt x="1455" y="1109"/>
                    </a:lnTo>
                    <a:lnTo>
                      <a:pt x="1311" y="1142"/>
                    </a:lnTo>
                    <a:lnTo>
                      <a:pt x="926" y="1384"/>
                    </a:lnTo>
                    <a:lnTo>
                      <a:pt x="975" y="1456"/>
                    </a:lnTo>
                    <a:lnTo>
                      <a:pt x="956" y="1624"/>
                    </a:lnTo>
                    <a:lnTo>
                      <a:pt x="782" y="1817"/>
                    </a:lnTo>
                    <a:lnTo>
                      <a:pt x="539" y="1978"/>
                    </a:lnTo>
                    <a:lnTo>
                      <a:pt x="152" y="2026"/>
                    </a:lnTo>
                    <a:lnTo>
                      <a:pt x="19" y="2251"/>
                    </a:lnTo>
                    <a:lnTo>
                      <a:pt x="0" y="2396"/>
                    </a:lnTo>
                    <a:lnTo>
                      <a:pt x="213" y="2179"/>
                    </a:lnTo>
                    <a:lnTo>
                      <a:pt x="629" y="2090"/>
                    </a:lnTo>
                    <a:lnTo>
                      <a:pt x="894" y="1906"/>
                    </a:lnTo>
                    <a:lnTo>
                      <a:pt x="1230" y="1986"/>
                    </a:lnTo>
                    <a:lnTo>
                      <a:pt x="1668" y="1906"/>
                    </a:lnTo>
                    <a:lnTo>
                      <a:pt x="1983" y="1745"/>
                    </a:lnTo>
                    <a:lnTo>
                      <a:pt x="2014" y="1600"/>
                    </a:lnTo>
                    <a:lnTo>
                      <a:pt x="2237" y="1496"/>
                    </a:lnTo>
                    <a:lnTo>
                      <a:pt x="2359" y="1552"/>
                    </a:lnTo>
                    <a:lnTo>
                      <a:pt x="2471" y="1479"/>
                    </a:lnTo>
                  </a:path>
                </a:pathLst>
              </a:custGeom>
              <a:noFill/>
              <a:ln w="16510" cap="flat" cmpd="sng">
                <a:solidFill>
                  <a:schemeClr val="bg2"/>
                </a:solidFill>
                <a:prstDash val="solid"/>
                <a:round/>
                <a:headEnd type="none" w="med" len="med"/>
                <a:tailEnd type="none" w="med" len="med"/>
              </a:ln>
              <a:effectLst/>
            </p:spPr>
            <p:txBody>
              <a:bodyPr/>
              <a:lstStyle/>
              <a:p>
                <a:endParaRPr lang="ar-IQ"/>
              </a:p>
            </p:txBody>
          </p:sp>
          <p:sp>
            <p:nvSpPr>
              <p:cNvPr id="3083" name="Freeform 11"/>
              <p:cNvSpPr>
                <a:spLocks/>
              </p:cNvSpPr>
              <p:nvPr/>
            </p:nvSpPr>
            <p:spPr bwMode="hidden">
              <a:xfrm>
                <a:off x="2366" y="1067"/>
                <a:ext cx="1399" cy="1349"/>
              </a:xfrm>
              <a:custGeom>
                <a:avLst/>
                <a:gdLst/>
                <a:ahLst/>
                <a:cxnLst>
                  <a:cxn ang="0">
                    <a:pos x="620" y="155"/>
                  </a:cxn>
                  <a:cxn ang="0">
                    <a:pos x="421" y="155"/>
                  </a:cxn>
                  <a:cxn ang="0">
                    <a:pos x="205" y="507"/>
                  </a:cxn>
                  <a:cxn ang="0">
                    <a:pos x="0" y="673"/>
                  </a:cxn>
                  <a:cxn ang="0">
                    <a:pos x="487" y="783"/>
                  </a:cxn>
                  <a:cxn ang="0">
                    <a:pos x="425" y="1009"/>
                  </a:cxn>
                  <a:cxn ang="0">
                    <a:pos x="617" y="1086"/>
                  </a:cxn>
                  <a:cxn ang="0">
                    <a:pos x="498" y="1349"/>
                  </a:cxn>
                  <a:cxn ang="0">
                    <a:pos x="961" y="1035"/>
                  </a:cxn>
                  <a:cxn ang="0">
                    <a:pos x="926" y="776"/>
                  </a:cxn>
                  <a:cxn ang="0">
                    <a:pos x="1181" y="749"/>
                  </a:cxn>
                  <a:cxn ang="0">
                    <a:pos x="1399" y="601"/>
                  </a:cxn>
                  <a:cxn ang="0">
                    <a:pos x="1315" y="416"/>
                  </a:cxn>
                  <a:cxn ang="0">
                    <a:pos x="1341" y="196"/>
                  </a:cxn>
                  <a:cxn ang="0">
                    <a:pos x="1171" y="164"/>
                  </a:cxn>
                  <a:cxn ang="0">
                    <a:pos x="928" y="0"/>
                  </a:cxn>
                  <a:cxn ang="0">
                    <a:pos x="620" y="155"/>
                  </a:cxn>
                </a:cxnLst>
                <a:rect l="0" t="0" r="r" b="b"/>
                <a:pathLst>
                  <a:path w="1399" h="1349">
                    <a:moveTo>
                      <a:pt x="620" y="155"/>
                    </a:moveTo>
                    <a:lnTo>
                      <a:pt x="421" y="155"/>
                    </a:lnTo>
                    <a:lnTo>
                      <a:pt x="205" y="507"/>
                    </a:lnTo>
                    <a:lnTo>
                      <a:pt x="0" y="673"/>
                    </a:lnTo>
                    <a:lnTo>
                      <a:pt x="487" y="783"/>
                    </a:lnTo>
                    <a:lnTo>
                      <a:pt x="425" y="1009"/>
                    </a:lnTo>
                    <a:lnTo>
                      <a:pt x="617" y="1086"/>
                    </a:lnTo>
                    <a:lnTo>
                      <a:pt x="498" y="1349"/>
                    </a:lnTo>
                    <a:lnTo>
                      <a:pt x="961" y="1035"/>
                    </a:lnTo>
                    <a:lnTo>
                      <a:pt x="926" y="776"/>
                    </a:lnTo>
                    <a:lnTo>
                      <a:pt x="1181" y="749"/>
                    </a:lnTo>
                    <a:lnTo>
                      <a:pt x="1399" y="601"/>
                    </a:lnTo>
                    <a:lnTo>
                      <a:pt x="1315" y="416"/>
                    </a:lnTo>
                    <a:lnTo>
                      <a:pt x="1341" y="196"/>
                    </a:lnTo>
                    <a:lnTo>
                      <a:pt x="1171" y="164"/>
                    </a:lnTo>
                    <a:lnTo>
                      <a:pt x="928" y="0"/>
                    </a:lnTo>
                    <a:lnTo>
                      <a:pt x="620" y="155"/>
                    </a:lnTo>
                    <a:close/>
                  </a:path>
                </a:pathLst>
              </a:custGeom>
              <a:noFill/>
              <a:ln w="17780" cap="flat" cmpd="sng">
                <a:solidFill>
                  <a:schemeClr val="bg2"/>
                </a:solidFill>
                <a:prstDash val="solid"/>
                <a:round/>
                <a:headEnd type="none" w="med" len="med"/>
                <a:tailEnd type="none" w="med" len="med"/>
              </a:ln>
              <a:effectLst/>
            </p:spPr>
            <p:txBody>
              <a:bodyPr/>
              <a:lstStyle/>
              <a:p>
                <a:endParaRPr lang="ar-IQ"/>
              </a:p>
            </p:txBody>
          </p:sp>
          <p:sp>
            <p:nvSpPr>
              <p:cNvPr id="3084" name="Freeform 12"/>
              <p:cNvSpPr>
                <a:spLocks/>
              </p:cNvSpPr>
              <p:nvPr/>
            </p:nvSpPr>
            <p:spPr bwMode="hidden">
              <a:xfrm>
                <a:off x="4275" y="2031"/>
                <a:ext cx="1256" cy="810"/>
              </a:xfrm>
              <a:custGeom>
                <a:avLst/>
                <a:gdLst/>
                <a:ahLst/>
                <a:cxnLst>
                  <a:cxn ang="0">
                    <a:pos x="719" y="183"/>
                  </a:cxn>
                  <a:cxn ang="0">
                    <a:pos x="760" y="33"/>
                  </a:cxn>
                  <a:cxn ang="0">
                    <a:pos x="884" y="0"/>
                  </a:cxn>
                  <a:cxn ang="0">
                    <a:pos x="983" y="78"/>
                  </a:cxn>
                  <a:cxn ang="0">
                    <a:pos x="1082" y="248"/>
                  </a:cxn>
                  <a:cxn ang="0">
                    <a:pos x="1256" y="229"/>
                  </a:cxn>
                  <a:cxn ang="0">
                    <a:pos x="1248" y="359"/>
                  </a:cxn>
                  <a:cxn ang="0">
                    <a:pos x="1016" y="431"/>
                  </a:cxn>
                  <a:cxn ang="0">
                    <a:pos x="879" y="417"/>
                  </a:cxn>
                  <a:cxn ang="0">
                    <a:pos x="719" y="481"/>
                  </a:cxn>
                  <a:cxn ang="0">
                    <a:pos x="591" y="633"/>
                  </a:cxn>
                  <a:cxn ang="0">
                    <a:pos x="423" y="537"/>
                  </a:cxn>
                  <a:cxn ang="0">
                    <a:pos x="256" y="810"/>
                  </a:cxn>
                  <a:cxn ang="0">
                    <a:pos x="66" y="764"/>
                  </a:cxn>
                  <a:cxn ang="0">
                    <a:pos x="0" y="601"/>
                  </a:cxn>
                  <a:cxn ang="0">
                    <a:pos x="157" y="483"/>
                  </a:cxn>
                  <a:cxn ang="0">
                    <a:pos x="248" y="281"/>
                  </a:cxn>
                  <a:cxn ang="0">
                    <a:pos x="438" y="150"/>
                  </a:cxn>
                  <a:cxn ang="0">
                    <a:pos x="719" y="189"/>
                  </a:cxn>
                </a:cxnLst>
                <a:rect l="0" t="0" r="r" b="b"/>
                <a:pathLst>
                  <a:path w="1256" h="810">
                    <a:moveTo>
                      <a:pt x="719" y="183"/>
                    </a:moveTo>
                    <a:lnTo>
                      <a:pt x="760" y="33"/>
                    </a:lnTo>
                    <a:lnTo>
                      <a:pt x="884" y="0"/>
                    </a:lnTo>
                    <a:lnTo>
                      <a:pt x="983" y="78"/>
                    </a:lnTo>
                    <a:lnTo>
                      <a:pt x="1082" y="248"/>
                    </a:lnTo>
                    <a:lnTo>
                      <a:pt x="1256" y="229"/>
                    </a:lnTo>
                    <a:lnTo>
                      <a:pt x="1248" y="359"/>
                    </a:lnTo>
                    <a:lnTo>
                      <a:pt x="1016" y="431"/>
                    </a:lnTo>
                    <a:lnTo>
                      <a:pt x="879" y="417"/>
                    </a:lnTo>
                    <a:lnTo>
                      <a:pt x="719" y="481"/>
                    </a:lnTo>
                    <a:lnTo>
                      <a:pt x="591" y="633"/>
                    </a:lnTo>
                    <a:lnTo>
                      <a:pt x="423" y="537"/>
                    </a:lnTo>
                    <a:lnTo>
                      <a:pt x="256" y="810"/>
                    </a:lnTo>
                    <a:lnTo>
                      <a:pt x="66" y="764"/>
                    </a:lnTo>
                    <a:lnTo>
                      <a:pt x="0" y="601"/>
                    </a:lnTo>
                    <a:lnTo>
                      <a:pt x="157" y="483"/>
                    </a:lnTo>
                    <a:lnTo>
                      <a:pt x="248" y="281"/>
                    </a:lnTo>
                    <a:lnTo>
                      <a:pt x="438" y="150"/>
                    </a:lnTo>
                    <a:lnTo>
                      <a:pt x="719" y="189"/>
                    </a:lnTo>
                  </a:path>
                </a:pathLst>
              </a:custGeom>
              <a:noFill/>
              <a:ln w="17780" cap="flat" cmpd="sng">
                <a:solidFill>
                  <a:schemeClr val="bg2"/>
                </a:solidFill>
                <a:prstDash val="solid"/>
                <a:round/>
                <a:headEnd type="none" w="med" len="med"/>
                <a:tailEnd type="none" w="med" len="med"/>
              </a:ln>
              <a:effectLst/>
            </p:spPr>
            <p:txBody>
              <a:bodyPr/>
              <a:lstStyle/>
              <a:p>
                <a:endParaRPr lang="ar-IQ"/>
              </a:p>
            </p:txBody>
          </p:sp>
          <p:sp>
            <p:nvSpPr>
              <p:cNvPr id="3085" name="Freeform 13"/>
              <p:cNvSpPr>
                <a:spLocks/>
              </p:cNvSpPr>
              <p:nvPr/>
            </p:nvSpPr>
            <p:spPr bwMode="hidden">
              <a:xfrm>
                <a:off x="2914" y="3476"/>
                <a:ext cx="2848" cy="788"/>
              </a:xfrm>
              <a:custGeom>
                <a:avLst/>
                <a:gdLst/>
                <a:ahLst/>
                <a:cxnLst>
                  <a:cxn ang="0">
                    <a:pos x="2838" y="16"/>
                  </a:cxn>
                  <a:cxn ang="0">
                    <a:pos x="2493" y="0"/>
                  </a:cxn>
                  <a:cxn ang="0">
                    <a:pos x="2278" y="81"/>
                  </a:cxn>
                  <a:cxn ang="0">
                    <a:pos x="1936" y="44"/>
                  </a:cxn>
                  <a:cxn ang="0">
                    <a:pos x="1739" y="354"/>
                  </a:cxn>
                  <a:cxn ang="0">
                    <a:pos x="1600" y="212"/>
                  </a:cxn>
                  <a:cxn ang="0">
                    <a:pos x="1352" y="308"/>
                  </a:cxn>
                  <a:cxn ang="0">
                    <a:pos x="1445" y="515"/>
                  </a:cxn>
                  <a:cxn ang="0">
                    <a:pos x="1072" y="412"/>
                  </a:cxn>
                  <a:cxn ang="0">
                    <a:pos x="888" y="540"/>
                  </a:cxn>
                  <a:cxn ang="0">
                    <a:pos x="0" y="660"/>
                  </a:cxn>
                  <a:cxn ang="0">
                    <a:pos x="288" y="788"/>
                  </a:cxn>
                  <a:cxn ang="0">
                    <a:pos x="1040" y="676"/>
                  </a:cxn>
                  <a:cxn ang="0">
                    <a:pos x="1272" y="748"/>
                  </a:cxn>
                  <a:cxn ang="0">
                    <a:pos x="2096" y="691"/>
                  </a:cxn>
                  <a:cxn ang="0">
                    <a:pos x="2320" y="748"/>
                  </a:cxn>
                  <a:cxn ang="0">
                    <a:pos x="2456" y="596"/>
                  </a:cxn>
                  <a:cxn ang="0">
                    <a:pos x="2712" y="716"/>
                  </a:cxn>
                  <a:cxn ang="0">
                    <a:pos x="2716" y="339"/>
                  </a:cxn>
                  <a:cxn ang="0">
                    <a:pos x="2848" y="258"/>
                  </a:cxn>
                </a:cxnLst>
                <a:rect l="0" t="0" r="r" b="b"/>
                <a:pathLst>
                  <a:path w="2848" h="788">
                    <a:moveTo>
                      <a:pt x="2838" y="16"/>
                    </a:moveTo>
                    <a:lnTo>
                      <a:pt x="2493" y="0"/>
                    </a:lnTo>
                    <a:lnTo>
                      <a:pt x="2278" y="81"/>
                    </a:lnTo>
                    <a:lnTo>
                      <a:pt x="1936" y="44"/>
                    </a:lnTo>
                    <a:lnTo>
                      <a:pt x="1739" y="354"/>
                    </a:lnTo>
                    <a:lnTo>
                      <a:pt x="1600" y="212"/>
                    </a:lnTo>
                    <a:lnTo>
                      <a:pt x="1352" y="308"/>
                    </a:lnTo>
                    <a:lnTo>
                      <a:pt x="1445" y="515"/>
                    </a:lnTo>
                    <a:lnTo>
                      <a:pt x="1072" y="412"/>
                    </a:lnTo>
                    <a:lnTo>
                      <a:pt x="888" y="540"/>
                    </a:lnTo>
                    <a:lnTo>
                      <a:pt x="0" y="660"/>
                    </a:lnTo>
                    <a:lnTo>
                      <a:pt x="288" y="788"/>
                    </a:lnTo>
                    <a:lnTo>
                      <a:pt x="1040" y="676"/>
                    </a:lnTo>
                    <a:lnTo>
                      <a:pt x="1272" y="748"/>
                    </a:lnTo>
                    <a:lnTo>
                      <a:pt x="2096" y="691"/>
                    </a:lnTo>
                    <a:lnTo>
                      <a:pt x="2320" y="748"/>
                    </a:lnTo>
                    <a:lnTo>
                      <a:pt x="2456" y="596"/>
                    </a:lnTo>
                    <a:lnTo>
                      <a:pt x="2712" y="716"/>
                    </a:lnTo>
                    <a:lnTo>
                      <a:pt x="2716" y="339"/>
                    </a:lnTo>
                    <a:lnTo>
                      <a:pt x="2848" y="258"/>
                    </a:lnTo>
                  </a:path>
                </a:pathLst>
              </a:custGeom>
              <a:noFill/>
              <a:ln w="17780" cap="flat" cmpd="sng">
                <a:solidFill>
                  <a:schemeClr val="bg2"/>
                </a:solidFill>
                <a:prstDash val="solid"/>
                <a:round/>
                <a:headEnd type="none" w="med" len="med"/>
                <a:tailEnd type="none" w="med" len="med"/>
              </a:ln>
              <a:effectLst/>
            </p:spPr>
            <p:txBody>
              <a:bodyPr/>
              <a:lstStyle/>
              <a:p>
                <a:endParaRPr lang="ar-IQ"/>
              </a:p>
            </p:txBody>
          </p:sp>
          <p:sp>
            <p:nvSpPr>
              <p:cNvPr id="3086" name="Freeform 14"/>
              <p:cNvSpPr>
                <a:spLocks/>
              </p:cNvSpPr>
              <p:nvPr/>
            </p:nvSpPr>
            <p:spPr bwMode="hidden">
              <a:xfrm>
                <a:off x="5443" y="922"/>
                <a:ext cx="319" cy="854"/>
              </a:xfrm>
              <a:custGeom>
                <a:avLst/>
                <a:gdLst/>
                <a:ahLst/>
                <a:cxnLst>
                  <a:cxn ang="0">
                    <a:pos x="0" y="0"/>
                  </a:cxn>
                  <a:cxn ang="0">
                    <a:pos x="106" y="313"/>
                  </a:cxn>
                  <a:cxn ang="0">
                    <a:pos x="106" y="634"/>
                  </a:cxn>
                  <a:cxn ang="0">
                    <a:pos x="268" y="854"/>
                  </a:cxn>
                  <a:cxn ang="0">
                    <a:pos x="278" y="577"/>
                  </a:cxn>
                  <a:cxn ang="0">
                    <a:pos x="238" y="400"/>
                  </a:cxn>
                  <a:cxn ang="0">
                    <a:pos x="319" y="240"/>
                  </a:cxn>
                </a:cxnLst>
                <a:rect l="0" t="0" r="r" b="b"/>
                <a:pathLst>
                  <a:path w="319" h="854">
                    <a:moveTo>
                      <a:pt x="0" y="0"/>
                    </a:moveTo>
                    <a:lnTo>
                      <a:pt x="106" y="313"/>
                    </a:lnTo>
                    <a:lnTo>
                      <a:pt x="106" y="634"/>
                    </a:lnTo>
                    <a:lnTo>
                      <a:pt x="268" y="854"/>
                    </a:lnTo>
                    <a:lnTo>
                      <a:pt x="278" y="577"/>
                    </a:lnTo>
                    <a:lnTo>
                      <a:pt x="238" y="400"/>
                    </a:lnTo>
                    <a:lnTo>
                      <a:pt x="319" y="240"/>
                    </a:lnTo>
                  </a:path>
                </a:pathLst>
              </a:custGeom>
              <a:noFill/>
              <a:ln w="17780" cap="flat" cmpd="sng">
                <a:solidFill>
                  <a:schemeClr val="bg2"/>
                </a:solidFill>
                <a:prstDash val="solid"/>
                <a:round/>
                <a:headEnd type="none" w="med" len="med"/>
                <a:tailEnd type="none" w="med" len="med"/>
              </a:ln>
              <a:effectLst/>
            </p:spPr>
            <p:txBody>
              <a:bodyPr/>
              <a:lstStyle/>
              <a:p>
                <a:endParaRPr lang="ar-IQ"/>
              </a:p>
            </p:txBody>
          </p:sp>
          <p:sp>
            <p:nvSpPr>
              <p:cNvPr id="3087" name="Freeform 15"/>
              <p:cNvSpPr>
                <a:spLocks/>
              </p:cNvSpPr>
              <p:nvPr/>
            </p:nvSpPr>
            <p:spPr bwMode="hidden">
              <a:xfrm>
                <a:off x="4954" y="3568"/>
                <a:ext cx="646" cy="392"/>
              </a:xfrm>
              <a:custGeom>
                <a:avLst/>
                <a:gdLst/>
                <a:ahLst/>
                <a:cxnLst>
                  <a:cxn ang="0">
                    <a:pos x="504" y="0"/>
                  </a:cxn>
                  <a:cxn ang="0">
                    <a:pos x="320" y="61"/>
                  </a:cxn>
                  <a:cxn ang="0">
                    <a:pos x="238" y="109"/>
                  </a:cxn>
                  <a:cxn ang="0">
                    <a:pos x="144" y="216"/>
                  </a:cxn>
                  <a:cxn ang="0">
                    <a:pos x="0" y="392"/>
                  </a:cxn>
                  <a:cxn ang="0">
                    <a:pos x="360" y="263"/>
                  </a:cxn>
                  <a:cxn ang="0">
                    <a:pos x="432" y="182"/>
                  </a:cxn>
                  <a:cxn ang="0">
                    <a:pos x="646" y="142"/>
                  </a:cxn>
                  <a:cxn ang="0">
                    <a:pos x="504" y="0"/>
                  </a:cxn>
                </a:cxnLst>
                <a:rect l="0" t="0" r="r" b="b"/>
                <a:pathLst>
                  <a:path w="646" h="392">
                    <a:moveTo>
                      <a:pt x="504" y="0"/>
                    </a:moveTo>
                    <a:lnTo>
                      <a:pt x="320" y="61"/>
                    </a:lnTo>
                    <a:lnTo>
                      <a:pt x="238" y="109"/>
                    </a:lnTo>
                    <a:lnTo>
                      <a:pt x="144" y="216"/>
                    </a:lnTo>
                    <a:lnTo>
                      <a:pt x="0" y="392"/>
                    </a:lnTo>
                    <a:lnTo>
                      <a:pt x="360" y="263"/>
                    </a:lnTo>
                    <a:lnTo>
                      <a:pt x="432" y="182"/>
                    </a:lnTo>
                    <a:lnTo>
                      <a:pt x="646" y="142"/>
                    </a:lnTo>
                    <a:lnTo>
                      <a:pt x="504" y="0"/>
                    </a:lnTo>
                    <a:close/>
                  </a:path>
                </a:pathLst>
              </a:custGeom>
              <a:noFill/>
              <a:ln w="17780" cap="flat" cmpd="sng">
                <a:solidFill>
                  <a:schemeClr val="bg2"/>
                </a:solidFill>
                <a:prstDash val="solid"/>
                <a:round/>
                <a:headEnd type="none" w="med" len="med"/>
                <a:tailEnd type="none" w="med" len="med"/>
              </a:ln>
              <a:effectLst/>
            </p:spPr>
            <p:txBody>
              <a:bodyPr/>
              <a:lstStyle/>
              <a:p>
                <a:endParaRPr lang="ar-IQ"/>
              </a:p>
            </p:txBody>
          </p:sp>
          <p:sp>
            <p:nvSpPr>
              <p:cNvPr id="3088" name="Freeform 16"/>
              <p:cNvSpPr>
                <a:spLocks/>
              </p:cNvSpPr>
              <p:nvPr/>
            </p:nvSpPr>
            <p:spPr bwMode="hidden">
              <a:xfrm>
                <a:off x="50" y="2400"/>
                <a:ext cx="2736" cy="1920"/>
              </a:xfrm>
              <a:custGeom>
                <a:avLst/>
                <a:gdLst/>
                <a:ahLst/>
                <a:cxnLst>
                  <a:cxn ang="0">
                    <a:pos x="0" y="0"/>
                  </a:cxn>
                  <a:cxn ang="0">
                    <a:pos x="96" y="336"/>
                  </a:cxn>
                  <a:cxn ang="0">
                    <a:pos x="384" y="384"/>
                  </a:cxn>
                  <a:cxn ang="0">
                    <a:pos x="576" y="720"/>
                  </a:cxn>
                  <a:cxn ang="0">
                    <a:pos x="528" y="960"/>
                  </a:cxn>
                  <a:cxn ang="0">
                    <a:pos x="672" y="1104"/>
                  </a:cxn>
                  <a:cxn ang="0">
                    <a:pos x="576" y="1392"/>
                  </a:cxn>
                  <a:cxn ang="0">
                    <a:pos x="624" y="1632"/>
                  </a:cxn>
                  <a:cxn ang="0">
                    <a:pos x="1488" y="1872"/>
                  </a:cxn>
                  <a:cxn ang="0">
                    <a:pos x="1680" y="1728"/>
                  </a:cxn>
                  <a:cxn ang="0">
                    <a:pos x="2208" y="1728"/>
                  </a:cxn>
                  <a:cxn ang="0">
                    <a:pos x="2304" y="1632"/>
                  </a:cxn>
                  <a:cxn ang="0">
                    <a:pos x="2736" y="1872"/>
                  </a:cxn>
                  <a:cxn ang="0">
                    <a:pos x="2640" y="1920"/>
                  </a:cxn>
                  <a:cxn ang="0">
                    <a:pos x="2304" y="1824"/>
                  </a:cxn>
                  <a:cxn ang="0">
                    <a:pos x="2160" y="1872"/>
                  </a:cxn>
                  <a:cxn ang="0">
                    <a:pos x="1632" y="1920"/>
                  </a:cxn>
                  <a:cxn ang="0">
                    <a:pos x="1440" y="1920"/>
                  </a:cxn>
                  <a:cxn ang="0">
                    <a:pos x="480" y="1824"/>
                  </a:cxn>
                  <a:cxn ang="0">
                    <a:pos x="192" y="1872"/>
                  </a:cxn>
                  <a:cxn ang="0">
                    <a:pos x="96" y="1680"/>
                  </a:cxn>
                  <a:cxn ang="0">
                    <a:pos x="288" y="1440"/>
                  </a:cxn>
                  <a:cxn ang="0">
                    <a:pos x="336" y="1104"/>
                  </a:cxn>
                  <a:cxn ang="0">
                    <a:pos x="144" y="864"/>
                  </a:cxn>
                  <a:cxn ang="0">
                    <a:pos x="240" y="624"/>
                  </a:cxn>
                  <a:cxn ang="0">
                    <a:pos x="48" y="528"/>
                  </a:cxn>
                  <a:cxn ang="0">
                    <a:pos x="0" y="0"/>
                  </a:cxn>
                </a:cxnLst>
                <a:rect l="0" t="0" r="r" b="b"/>
                <a:pathLst>
                  <a:path w="2736" h="1920">
                    <a:moveTo>
                      <a:pt x="0" y="0"/>
                    </a:moveTo>
                    <a:lnTo>
                      <a:pt x="96" y="336"/>
                    </a:lnTo>
                    <a:lnTo>
                      <a:pt x="384" y="384"/>
                    </a:lnTo>
                    <a:lnTo>
                      <a:pt x="576" y="720"/>
                    </a:lnTo>
                    <a:lnTo>
                      <a:pt x="528" y="960"/>
                    </a:lnTo>
                    <a:lnTo>
                      <a:pt x="672" y="1104"/>
                    </a:lnTo>
                    <a:lnTo>
                      <a:pt x="576" y="1392"/>
                    </a:lnTo>
                    <a:lnTo>
                      <a:pt x="624" y="1632"/>
                    </a:lnTo>
                    <a:lnTo>
                      <a:pt x="1488" y="1872"/>
                    </a:lnTo>
                    <a:lnTo>
                      <a:pt x="1680" y="1728"/>
                    </a:lnTo>
                    <a:lnTo>
                      <a:pt x="2208" y="1728"/>
                    </a:lnTo>
                    <a:lnTo>
                      <a:pt x="2304" y="1632"/>
                    </a:lnTo>
                    <a:lnTo>
                      <a:pt x="2736" y="1872"/>
                    </a:lnTo>
                    <a:lnTo>
                      <a:pt x="2640" y="1920"/>
                    </a:lnTo>
                    <a:lnTo>
                      <a:pt x="2304" y="1824"/>
                    </a:lnTo>
                    <a:lnTo>
                      <a:pt x="2160" y="1872"/>
                    </a:lnTo>
                    <a:lnTo>
                      <a:pt x="1632" y="1920"/>
                    </a:lnTo>
                    <a:lnTo>
                      <a:pt x="1440" y="1920"/>
                    </a:lnTo>
                    <a:lnTo>
                      <a:pt x="480" y="1824"/>
                    </a:lnTo>
                    <a:lnTo>
                      <a:pt x="192" y="1872"/>
                    </a:lnTo>
                    <a:lnTo>
                      <a:pt x="96" y="1680"/>
                    </a:lnTo>
                    <a:lnTo>
                      <a:pt x="288" y="1440"/>
                    </a:lnTo>
                    <a:lnTo>
                      <a:pt x="336" y="1104"/>
                    </a:lnTo>
                    <a:lnTo>
                      <a:pt x="144" y="864"/>
                    </a:lnTo>
                    <a:lnTo>
                      <a:pt x="240" y="624"/>
                    </a:lnTo>
                    <a:lnTo>
                      <a:pt x="48" y="528"/>
                    </a:lnTo>
                    <a:lnTo>
                      <a:pt x="0" y="0"/>
                    </a:lnTo>
                    <a:close/>
                  </a:path>
                </a:pathLst>
              </a:custGeom>
              <a:noFill/>
              <a:ln w="9525" cap="flat" cmpd="sng">
                <a:solidFill>
                  <a:schemeClr val="bg2"/>
                </a:solidFill>
                <a:prstDash val="solid"/>
                <a:round/>
                <a:headEnd type="none" w="med" len="med"/>
                <a:tailEnd type="none" w="med" len="med"/>
              </a:ln>
              <a:effectLst/>
            </p:spPr>
            <p:txBody>
              <a:bodyPr/>
              <a:lstStyle/>
              <a:p>
                <a:endParaRPr lang="ar-IQ"/>
              </a:p>
            </p:txBody>
          </p:sp>
        </p:grpSp>
        <p:grpSp>
          <p:nvGrpSpPr>
            <p:cNvPr id="4" name="Group 17"/>
            <p:cNvGrpSpPr>
              <a:grpSpLocks/>
            </p:cNvGrpSpPr>
            <p:nvPr userDrawn="1"/>
          </p:nvGrpSpPr>
          <p:grpSpPr bwMode="auto">
            <a:xfrm>
              <a:off x="0" y="2291"/>
              <a:ext cx="1385" cy="1702"/>
              <a:chOff x="0" y="2291"/>
              <a:chExt cx="1385" cy="1702"/>
            </a:xfrm>
          </p:grpSpPr>
          <p:sp>
            <p:nvSpPr>
              <p:cNvPr id="3090" name="Rectangle 18"/>
              <p:cNvSpPr>
                <a:spLocks noChangeArrowheads="1"/>
              </p:cNvSpPr>
              <p:nvPr/>
            </p:nvSpPr>
            <p:spPr bwMode="ltGray">
              <a:xfrm rot="6798887">
                <a:off x="62" y="3883"/>
                <a:ext cx="75" cy="12"/>
              </a:xfrm>
              <a:prstGeom prst="rect">
                <a:avLst/>
              </a:prstGeom>
              <a:solidFill>
                <a:schemeClr val="bg2"/>
              </a:solidFill>
              <a:ln w="9525">
                <a:noFill/>
                <a:miter lim="800000"/>
                <a:headEnd/>
                <a:tailEnd/>
              </a:ln>
              <a:effectLst/>
            </p:spPr>
            <p:txBody>
              <a:bodyPr wrap="none" anchor="ctr"/>
              <a:lstStyle/>
              <a:p>
                <a:endParaRPr lang="ar-IQ"/>
              </a:p>
            </p:txBody>
          </p:sp>
          <p:sp>
            <p:nvSpPr>
              <p:cNvPr id="3091" name="Rectangle 19"/>
              <p:cNvSpPr>
                <a:spLocks noChangeArrowheads="1"/>
              </p:cNvSpPr>
              <p:nvPr/>
            </p:nvSpPr>
            <p:spPr bwMode="ltGray">
              <a:xfrm rot="6798887">
                <a:off x="33" y="3880"/>
                <a:ext cx="75" cy="12"/>
              </a:xfrm>
              <a:prstGeom prst="rect">
                <a:avLst/>
              </a:prstGeom>
              <a:solidFill>
                <a:schemeClr val="bg2"/>
              </a:solidFill>
              <a:ln w="9525">
                <a:noFill/>
                <a:miter lim="800000"/>
                <a:headEnd/>
                <a:tailEnd/>
              </a:ln>
              <a:effectLst/>
            </p:spPr>
            <p:txBody>
              <a:bodyPr wrap="none" anchor="ctr"/>
              <a:lstStyle/>
              <a:p>
                <a:endParaRPr lang="ar-IQ"/>
              </a:p>
            </p:txBody>
          </p:sp>
          <p:sp>
            <p:nvSpPr>
              <p:cNvPr id="3092" name="Rectangle 20"/>
              <p:cNvSpPr>
                <a:spLocks noChangeArrowheads="1"/>
              </p:cNvSpPr>
              <p:nvPr/>
            </p:nvSpPr>
            <p:spPr bwMode="ltGray">
              <a:xfrm rot="6798887">
                <a:off x="6" y="3875"/>
                <a:ext cx="75" cy="12"/>
              </a:xfrm>
              <a:prstGeom prst="rect">
                <a:avLst/>
              </a:prstGeom>
              <a:solidFill>
                <a:schemeClr val="bg2"/>
              </a:solidFill>
              <a:ln w="9525">
                <a:noFill/>
                <a:miter lim="800000"/>
                <a:headEnd/>
                <a:tailEnd/>
              </a:ln>
              <a:effectLst/>
            </p:spPr>
            <p:txBody>
              <a:bodyPr wrap="none" anchor="ctr"/>
              <a:lstStyle/>
              <a:p>
                <a:endParaRPr lang="ar-IQ"/>
              </a:p>
            </p:txBody>
          </p:sp>
          <p:sp>
            <p:nvSpPr>
              <p:cNvPr id="3093" name="Rectangle 21"/>
              <p:cNvSpPr>
                <a:spLocks noChangeArrowheads="1"/>
              </p:cNvSpPr>
              <p:nvPr/>
            </p:nvSpPr>
            <p:spPr bwMode="ltGray">
              <a:xfrm rot="5999912">
                <a:off x="209" y="3884"/>
                <a:ext cx="69" cy="12"/>
              </a:xfrm>
              <a:prstGeom prst="rect">
                <a:avLst/>
              </a:prstGeom>
              <a:solidFill>
                <a:schemeClr val="bg2"/>
              </a:solidFill>
              <a:ln w="9525">
                <a:noFill/>
                <a:miter lim="800000"/>
                <a:headEnd/>
                <a:tailEnd/>
              </a:ln>
              <a:effectLst/>
            </p:spPr>
            <p:txBody>
              <a:bodyPr wrap="none" anchor="ctr"/>
              <a:lstStyle/>
              <a:p>
                <a:endParaRPr lang="ar-IQ"/>
              </a:p>
            </p:txBody>
          </p:sp>
          <p:sp>
            <p:nvSpPr>
              <p:cNvPr id="3094" name="Rectangle 22"/>
              <p:cNvSpPr>
                <a:spLocks noChangeArrowheads="1"/>
              </p:cNvSpPr>
              <p:nvPr/>
            </p:nvSpPr>
            <p:spPr bwMode="ltGray">
              <a:xfrm rot="5999912">
                <a:off x="182" y="3889"/>
                <a:ext cx="69" cy="12"/>
              </a:xfrm>
              <a:prstGeom prst="rect">
                <a:avLst/>
              </a:prstGeom>
              <a:solidFill>
                <a:schemeClr val="bg2"/>
              </a:solidFill>
              <a:ln w="9525">
                <a:noFill/>
                <a:miter lim="800000"/>
                <a:headEnd/>
                <a:tailEnd/>
              </a:ln>
              <a:effectLst/>
            </p:spPr>
            <p:txBody>
              <a:bodyPr wrap="none" anchor="ctr"/>
              <a:lstStyle/>
              <a:p>
                <a:endParaRPr lang="ar-IQ"/>
              </a:p>
            </p:txBody>
          </p:sp>
          <p:sp>
            <p:nvSpPr>
              <p:cNvPr id="3095" name="Rectangle 23"/>
              <p:cNvSpPr>
                <a:spLocks noChangeArrowheads="1"/>
              </p:cNvSpPr>
              <p:nvPr/>
            </p:nvSpPr>
            <p:spPr bwMode="ltGray">
              <a:xfrm rot="6250138">
                <a:off x="152" y="3888"/>
                <a:ext cx="69" cy="12"/>
              </a:xfrm>
              <a:prstGeom prst="rect">
                <a:avLst/>
              </a:prstGeom>
              <a:solidFill>
                <a:schemeClr val="bg2"/>
              </a:solidFill>
              <a:ln w="9525">
                <a:noFill/>
                <a:miter lim="800000"/>
                <a:headEnd/>
                <a:tailEnd/>
              </a:ln>
              <a:effectLst/>
            </p:spPr>
            <p:txBody>
              <a:bodyPr wrap="none" anchor="ctr"/>
              <a:lstStyle/>
              <a:p>
                <a:endParaRPr lang="ar-IQ"/>
              </a:p>
            </p:txBody>
          </p:sp>
          <p:sp>
            <p:nvSpPr>
              <p:cNvPr id="3096" name="Rectangle 24"/>
              <p:cNvSpPr>
                <a:spLocks noChangeArrowheads="1"/>
              </p:cNvSpPr>
              <p:nvPr/>
            </p:nvSpPr>
            <p:spPr bwMode="ltGray">
              <a:xfrm rot="6238076">
                <a:off x="123" y="3886"/>
                <a:ext cx="69" cy="12"/>
              </a:xfrm>
              <a:prstGeom prst="rect">
                <a:avLst/>
              </a:prstGeom>
              <a:solidFill>
                <a:schemeClr val="bg2"/>
              </a:solidFill>
              <a:ln w="9525">
                <a:noFill/>
                <a:miter lim="800000"/>
                <a:headEnd/>
                <a:tailEnd/>
              </a:ln>
              <a:effectLst/>
            </p:spPr>
            <p:txBody>
              <a:bodyPr wrap="none" anchor="ctr"/>
              <a:lstStyle/>
              <a:p>
                <a:endParaRPr lang="ar-IQ"/>
              </a:p>
            </p:txBody>
          </p:sp>
          <p:sp>
            <p:nvSpPr>
              <p:cNvPr id="3097" name="Rectangle 25"/>
              <p:cNvSpPr>
                <a:spLocks noChangeArrowheads="1"/>
              </p:cNvSpPr>
              <p:nvPr/>
            </p:nvSpPr>
            <p:spPr bwMode="ltGray">
              <a:xfrm rot="5380717">
                <a:off x="363" y="3869"/>
                <a:ext cx="69" cy="12"/>
              </a:xfrm>
              <a:prstGeom prst="rect">
                <a:avLst/>
              </a:prstGeom>
              <a:solidFill>
                <a:schemeClr val="bg2"/>
              </a:solidFill>
              <a:ln w="9525">
                <a:noFill/>
                <a:miter lim="800000"/>
                <a:headEnd/>
                <a:tailEnd/>
              </a:ln>
              <a:effectLst/>
            </p:spPr>
            <p:txBody>
              <a:bodyPr wrap="none" anchor="ctr"/>
              <a:lstStyle/>
              <a:p>
                <a:endParaRPr lang="ar-IQ"/>
              </a:p>
            </p:txBody>
          </p:sp>
          <p:sp>
            <p:nvSpPr>
              <p:cNvPr id="3098" name="Rectangle 26"/>
              <p:cNvSpPr>
                <a:spLocks noChangeArrowheads="1"/>
              </p:cNvSpPr>
              <p:nvPr/>
            </p:nvSpPr>
            <p:spPr bwMode="ltGray">
              <a:xfrm rot="5380717">
                <a:off x="332" y="3872"/>
                <a:ext cx="69" cy="12"/>
              </a:xfrm>
              <a:prstGeom prst="rect">
                <a:avLst/>
              </a:prstGeom>
              <a:solidFill>
                <a:schemeClr val="bg2"/>
              </a:solidFill>
              <a:ln w="9525">
                <a:noFill/>
                <a:miter lim="800000"/>
                <a:headEnd/>
                <a:tailEnd/>
              </a:ln>
              <a:effectLst/>
            </p:spPr>
            <p:txBody>
              <a:bodyPr wrap="none" anchor="ctr"/>
              <a:lstStyle/>
              <a:p>
                <a:endParaRPr lang="ar-IQ"/>
              </a:p>
            </p:txBody>
          </p:sp>
          <p:sp>
            <p:nvSpPr>
              <p:cNvPr id="3099" name="Rectangle 27"/>
              <p:cNvSpPr>
                <a:spLocks noChangeArrowheads="1"/>
              </p:cNvSpPr>
              <p:nvPr/>
            </p:nvSpPr>
            <p:spPr bwMode="ltGray">
              <a:xfrm rot="5583200">
                <a:off x="302" y="3877"/>
                <a:ext cx="69" cy="12"/>
              </a:xfrm>
              <a:prstGeom prst="rect">
                <a:avLst/>
              </a:prstGeom>
              <a:solidFill>
                <a:schemeClr val="bg2"/>
              </a:solidFill>
              <a:ln w="9525">
                <a:noFill/>
                <a:miter lim="800000"/>
                <a:headEnd/>
                <a:tailEnd/>
              </a:ln>
              <a:effectLst/>
            </p:spPr>
            <p:txBody>
              <a:bodyPr wrap="none" anchor="ctr"/>
              <a:lstStyle/>
              <a:p>
                <a:endParaRPr lang="ar-IQ"/>
              </a:p>
            </p:txBody>
          </p:sp>
          <p:sp>
            <p:nvSpPr>
              <p:cNvPr id="3100" name="Rectangle 28"/>
              <p:cNvSpPr>
                <a:spLocks noChangeArrowheads="1"/>
              </p:cNvSpPr>
              <p:nvPr/>
            </p:nvSpPr>
            <p:spPr bwMode="ltGray">
              <a:xfrm rot="5737625">
                <a:off x="270" y="3882"/>
                <a:ext cx="69" cy="12"/>
              </a:xfrm>
              <a:prstGeom prst="rect">
                <a:avLst/>
              </a:prstGeom>
              <a:solidFill>
                <a:schemeClr val="bg2"/>
              </a:solidFill>
              <a:ln w="9525">
                <a:noFill/>
                <a:miter lim="800000"/>
                <a:headEnd/>
                <a:tailEnd/>
              </a:ln>
              <a:effectLst/>
            </p:spPr>
            <p:txBody>
              <a:bodyPr wrap="none" anchor="ctr"/>
              <a:lstStyle/>
              <a:p>
                <a:endParaRPr lang="ar-IQ"/>
              </a:p>
            </p:txBody>
          </p:sp>
          <p:sp>
            <p:nvSpPr>
              <p:cNvPr id="3101" name="Rectangle 29"/>
              <p:cNvSpPr>
                <a:spLocks noChangeArrowheads="1"/>
              </p:cNvSpPr>
              <p:nvPr/>
            </p:nvSpPr>
            <p:spPr bwMode="ltGray">
              <a:xfrm rot="4715477">
                <a:off x="516" y="3829"/>
                <a:ext cx="63" cy="12"/>
              </a:xfrm>
              <a:prstGeom prst="rect">
                <a:avLst/>
              </a:prstGeom>
              <a:solidFill>
                <a:schemeClr val="bg2"/>
              </a:solidFill>
              <a:ln w="9525">
                <a:noFill/>
                <a:miter lim="800000"/>
                <a:headEnd/>
                <a:tailEnd/>
              </a:ln>
              <a:effectLst/>
            </p:spPr>
            <p:txBody>
              <a:bodyPr wrap="none" anchor="ctr"/>
              <a:lstStyle/>
              <a:p>
                <a:endParaRPr lang="ar-IQ"/>
              </a:p>
            </p:txBody>
          </p:sp>
          <p:sp>
            <p:nvSpPr>
              <p:cNvPr id="3102" name="Rectangle 30"/>
              <p:cNvSpPr>
                <a:spLocks noChangeArrowheads="1"/>
              </p:cNvSpPr>
              <p:nvPr/>
            </p:nvSpPr>
            <p:spPr bwMode="ltGray">
              <a:xfrm rot="4924949">
                <a:off x="486" y="3834"/>
                <a:ext cx="63" cy="12"/>
              </a:xfrm>
              <a:prstGeom prst="rect">
                <a:avLst/>
              </a:prstGeom>
              <a:solidFill>
                <a:schemeClr val="bg2"/>
              </a:solidFill>
              <a:ln w="9525">
                <a:noFill/>
                <a:miter lim="800000"/>
                <a:headEnd/>
                <a:tailEnd/>
              </a:ln>
              <a:effectLst/>
            </p:spPr>
            <p:txBody>
              <a:bodyPr wrap="none" anchor="ctr"/>
              <a:lstStyle/>
              <a:p>
                <a:endParaRPr lang="ar-IQ"/>
              </a:p>
            </p:txBody>
          </p:sp>
          <p:sp>
            <p:nvSpPr>
              <p:cNvPr id="3103" name="Rectangle 31"/>
              <p:cNvSpPr>
                <a:spLocks noChangeArrowheads="1"/>
              </p:cNvSpPr>
              <p:nvPr/>
            </p:nvSpPr>
            <p:spPr bwMode="ltGray">
              <a:xfrm rot="4924949">
                <a:off x="456" y="3848"/>
                <a:ext cx="63" cy="12"/>
              </a:xfrm>
              <a:prstGeom prst="rect">
                <a:avLst/>
              </a:prstGeom>
              <a:solidFill>
                <a:schemeClr val="bg2"/>
              </a:solidFill>
              <a:ln w="9525">
                <a:noFill/>
                <a:miter lim="800000"/>
                <a:headEnd/>
                <a:tailEnd/>
              </a:ln>
              <a:effectLst/>
            </p:spPr>
            <p:txBody>
              <a:bodyPr wrap="none" anchor="ctr"/>
              <a:lstStyle/>
              <a:p>
                <a:endParaRPr lang="ar-IQ"/>
              </a:p>
            </p:txBody>
          </p:sp>
          <p:sp>
            <p:nvSpPr>
              <p:cNvPr id="3104" name="Rectangle 32"/>
              <p:cNvSpPr>
                <a:spLocks noChangeArrowheads="1"/>
              </p:cNvSpPr>
              <p:nvPr/>
            </p:nvSpPr>
            <p:spPr bwMode="ltGray">
              <a:xfrm rot="5041352">
                <a:off x="426" y="3851"/>
                <a:ext cx="63" cy="12"/>
              </a:xfrm>
              <a:prstGeom prst="rect">
                <a:avLst/>
              </a:prstGeom>
              <a:solidFill>
                <a:schemeClr val="bg2"/>
              </a:solidFill>
              <a:ln w="9525">
                <a:noFill/>
                <a:miter lim="800000"/>
                <a:headEnd/>
                <a:tailEnd/>
              </a:ln>
              <a:effectLst/>
            </p:spPr>
            <p:txBody>
              <a:bodyPr wrap="none" anchor="ctr"/>
              <a:lstStyle/>
              <a:p>
                <a:endParaRPr lang="ar-IQ"/>
              </a:p>
            </p:txBody>
          </p:sp>
          <p:sp>
            <p:nvSpPr>
              <p:cNvPr id="3105" name="Rectangle 33"/>
              <p:cNvSpPr>
                <a:spLocks noChangeArrowheads="1"/>
              </p:cNvSpPr>
              <p:nvPr/>
            </p:nvSpPr>
            <p:spPr bwMode="ltGray">
              <a:xfrm rot="3816889">
                <a:off x="664" y="3762"/>
                <a:ext cx="63" cy="12"/>
              </a:xfrm>
              <a:prstGeom prst="rect">
                <a:avLst/>
              </a:prstGeom>
              <a:solidFill>
                <a:schemeClr val="bg2"/>
              </a:solidFill>
              <a:ln w="9525">
                <a:noFill/>
                <a:miter lim="800000"/>
                <a:headEnd/>
                <a:tailEnd/>
              </a:ln>
              <a:effectLst/>
            </p:spPr>
            <p:txBody>
              <a:bodyPr wrap="none" anchor="ctr"/>
              <a:lstStyle/>
              <a:p>
                <a:endParaRPr lang="ar-IQ"/>
              </a:p>
            </p:txBody>
          </p:sp>
          <p:sp>
            <p:nvSpPr>
              <p:cNvPr id="3106" name="Rectangle 34"/>
              <p:cNvSpPr>
                <a:spLocks noChangeArrowheads="1"/>
              </p:cNvSpPr>
              <p:nvPr/>
            </p:nvSpPr>
            <p:spPr bwMode="ltGray">
              <a:xfrm rot="3816889">
                <a:off x="634" y="3780"/>
                <a:ext cx="63" cy="12"/>
              </a:xfrm>
              <a:prstGeom prst="rect">
                <a:avLst/>
              </a:prstGeom>
              <a:solidFill>
                <a:schemeClr val="bg2"/>
              </a:solidFill>
              <a:ln w="9525">
                <a:noFill/>
                <a:miter lim="800000"/>
                <a:headEnd/>
                <a:tailEnd/>
              </a:ln>
              <a:effectLst/>
            </p:spPr>
            <p:txBody>
              <a:bodyPr wrap="none" anchor="ctr"/>
              <a:lstStyle/>
              <a:p>
                <a:endParaRPr lang="ar-IQ"/>
              </a:p>
            </p:txBody>
          </p:sp>
          <p:sp>
            <p:nvSpPr>
              <p:cNvPr id="3107" name="Rectangle 35"/>
              <p:cNvSpPr>
                <a:spLocks noChangeArrowheads="1"/>
              </p:cNvSpPr>
              <p:nvPr/>
            </p:nvSpPr>
            <p:spPr bwMode="ltGray">
              <a:xfrm rot="4104184">
                <a:off x="605" y="3791"/>
                <a:ext cx="63" cy="12"/>
              </a:xfrm>
              <a:prstGeom prst="rect">
                <a:avLst/>
              </a:prstGeom>
              <a:solidFill>
                <a:schemeClr val="bg2"/>
              </a:solidFill>
              <a:ln w="9525">
                <a:noFill/>
                <a:miter lim="800000"/>
                <a:headEnd/>
                <a:tailEnd/>
              </a:ln>
              <a:effectLst/>
            </p:spPr>
            <p:txBody>
              <a:bodyPr wrap="none" anchor="ctr"/>
              <a:lstStyle/>
              <a:p>
                <a:endParaRPr lang="ar-IQ"/>
              </a:p>
            </p:txBody>
          </p:sp>
          <p:sp>
            <p:nvSpPr>
              <p:cNvPr id="3108" name="Rectangle 36"/>
              <p:cNvSpPr>
                <a:spLocks noChangeArrowheads="1"/>
              </p:cNvSpPr>
              <p:nvPr/>
            </p:nvSpPr>
            <p:spPr bwMode="ltGray">
              <a:xfrm rot="4325343">
                <a:off x="575" y="3804"/>
                <a:ext cx="63" cy="12"/>
              </a:xfrm>
              <a:prstGeom prst="rect">
                <a:avLst/>
              </a:prstGeom>
              <a:solidFill>
                <a:schemeClr val="bg2"/>
              </a:solidFill>
              <a:ln w="9525">
                <a:noFill/>
                <a:miter lim="800000"/>
                <a:headEnd/>
                <a:tailEnd/>
              </a:ln>
              <a:effectLst/>
            </p:spPr>
            <p:txBody>
              <a:bodyPr wrap="none" anchor="ctr"/>
              <a:lstStyle/>
              <a:p>
                <a:endParaRPr lang="ar-IQ"/>
              </a:p>
            </p:txBody>
          </p:sp>
          <p:sp>
            <p:nvSpPr>
              <p:cNvPr id="3109" name="Rectangle 37"/>
              <p:cNvSpPr>
                <a:spLocks noChangeArrowheads="1"/>
              </p:cNvSpPr>
              <p:nvPr/>
            </p:nvSpPr>
            <p:spPr bwMode="ltGray">
              <a:xfrm rot="3368036">
                <a:off x="799" y="3683"/>
                <a:ext cx="63" cy="12"/>
              </a:xfrm>
              <a:prstGeom prst="rect">
                <a:avLst/>
              </a:prstGeom>
              <a:solidFill>
                <a:schemeClr val="bg2"/>
              </a:solidFill>
              <a:ln w="9525">
                <a:noFill/>
                <a:miter lim="800000"/>
                <a:headEnd/>
                <a:tailEnd/>
              </a:ln>
              <a:effectLst/>
            </p:spPr>
            <p:txBody>
              <a:bodyPr wrap="none" anchor="ctr"/>
              <a:lstStyle/>
              <a:p>
                <a:endParaRPr lang="ar-IQ"/>
              </a:p>
            </p:txBody>
          </p:sp>
          <p:sp>
            <p:nvSpPr>
              <p:cNvPr id="3110" name="Rectangle 38"/>
              <p:cNvSpPr>
                <a:spLocks noChangeArrowheads="1"/>
              </p:cNvSpPr>
              <p:nvPr/>
            </p:nvSpPr>
            <p:spPr bwMode="ltGray">
              <a:xfrm rot="3368036">
                <a:off x="772" y="3699"/>
                <a:ext cx="63" cy="12"/>
              </a:xfrm>
              <a:prstGeom prst="rect">
                <a:avLst/>
              </a:prstGeom>
              <a:solidFill>
                <a:schemeClr val="bg2"/>
              </a:solidFill>
              <a:ln w="9525">
                <a:noFill/>
                <a:miter lim="800000"/>
                <a:headEnd/>
                <a:tailEnd/>
              </a:ln>
              <a:effectLst/>
            </p:spPr>
            <p:txBody>
              <a:bodyPr wrap="none" anchor="ctr"/>
              <a:lstStyle/>
              <a:p>
                <a:endParaRPr lang="ar-IQ"/>
              </a:p>
            </p:txBody>
          </p:sp>
          <p:sp>
            <p:nvSpPr>
              <p:cNvPr id="3111" name="Rectangle 39"/>
              <p:cNvSpPr>
                <a:spLocks noChangeArrowheads="1"/>
              </p:cNvSpPr>
              <p:nvPr/>
            </p:nvSpPr>
            <p:spPr bwMode="ltGray">
              <a:xfrm rot="3368036">
                <a:off x="745" y="3717"/>
                <a:ext cx="63" cy="12"/>
              </a:xfrm>
              <a:prstGeom prst="rect">
                <a:avLst/>
              </a:prstGeom>
              <a:solidFill>
                <a:schemeClr val="bg2"/>
              </a:solidFill>
              <a:ln w="9525">
                <a:noFill/>
                <a:miter lim="800000"/>
                <a:headEnd/>
                <a:tailEnd/>
              </a:ln>
              <a:effectLst/>
            </p:spPr>
            <p:txBody>
              <a:bodyPr wrap="none" anchor="ctr"/>
              <a:lstStyle/>
              <a:p>
                <a:endParaRPr lang="ar-IQ"/>
              </a:p>
            </p:txBody>
          </p:sp>
          <p:sp>
            <p:nvSpPr>
              <p:cNvPr id="3112" name="Rectangle 40"/>
              <p:cNvSpPr>
                <a:spLocks noChangeArrowheads="1"/>
              </p:cNvSpPr>
              <p:nvPr/>
            </p:nvSpPr>
            <p:spPr bwMode="ltGray">
              <a:xfrm rot="3816889">
                <a:off x="717" y="3734"/>
                <a:ext cx="63" cy="12"/>
              </a:xfrm>
              <a:prstGeom prst="rect">
                <a:avLst/>
              </a:prstGeom>
              <a:solidFill>
                <a:schemeClr val="bg2"/>
              </a:solidFill>
              <a:ln w="9525">
                <a:noFill/>
                <a:miter lim="800000"/>
                <a:headEnd/>
                <a:tailEnd/>
              </a:ln>
              <a:effectLst/>
            </p:spPr>
            <p:txBody>
              <a:bodyPr wrap="none" anchor="ctr"/>
              <a:lstStyle/>
              <a:p>
                <a:endParaRPr lang="ar-IQ"/>
              </a:p>
            </p:txBody>
          </p:sp>
          <p:sp>
            <p:nvSpPr>
              <p:cNvPr id="3113" name="Rectangle 41"/>
              <p:cNvSpPr>
                <a:spLocks noChangeArrowheads="1"/>
              </p:cNvSpPr>
              <p:nvPr/>
            </p:nvSpPr>
            <p:spPr bwMode="ltGray">
              <a:xfrm rot="2302266">
                <a:off x="923" y="3587"/>
                <a:ext cx="69" cy="12"/>
              </a:xfrm>
              <a:prstGeom prst="rect">
                <a:avLst/>
              </a:prstGeom>
              <a:solidFill>
                <a:schemeClr val="bg2"/>
              </a:solidFill>
              <a:ln w="9525">
                <a:noFill/>
                <a:miter lim="800000"/>
                <a:headEnd/>
                <a:tailEnd/>
              </a:ln>
              <a:effectLst/>
            </p:spPr>
            <p:txBody>
              <a:bodyPr wrap="none" anchor="ctr"/>
              <a:lstStyle/>
              <a:p>
                <a:endParaRPr lang="ar-IQ"/>
              </a:p>
            </p:txBody>
          </p:sp>
          <p:sp>
            <p:nvSpPr>
              <p:cNvPr id="3114" name="Rectangle 42"/>
              <p:cNvSpPr>
                <a:spLocks noChangeArrowheads="1"/>
              </p:cNvSpPr>
              <p:nvPr/>
            </p:nvSpPr>
            <p:spPr bwMode="ltGray">
              <a:xfrm rot="2302266">
                <a:off x="899" y="3606"/>
                <a:ext cx="69" cy="12"/>
              </a:xfrm>
              <a:prstGeom prst="rect">
                <a:avLst/>
              </a:prstGeom>
              <a:solidFill>
                <a:schemeClr val="bg2"/>
              </a:solidFill>
              <a:ln w="9525">
                <a:noFill/>
                <a:miter lim="800000"/>
                <a:headEnd/>
                <a:tailEnd/>
              </a:ln>
              <a:effectLst/>
            </p:spPr>
            <p:txBody>
              <a:bodyPr wrap="none" anchor="ctr"/>
              <a:lstStyle/>
              <a:p>
                <a:endParaRPr lang="ar-IQ"/>
              </a:p>
            </p:txBody>
          </p:sp>
          <p:sp>
            <p:nvSpPr>
              <p:cNvPr id="3115" name="Rectangle 43"/>
              <p:cNvSpPr>
                <a:spLocks noChangeArrowheads="1"/>
              </p:cNvSpPr>
              <p:nvPr/>
            </p:nvSpPr>
            <p:spPr bwMode="ltGray">
              <a:xfrm rot="2707562">
                <a:off x="876" y="3626"/>
                <a:ext cx="69" cy="12"/>
              </a:xfrm>
              <a:prstGeom prst="rect">
                <a:avLst/>
              </a:prstGeom>
              <a:solidFill>
                <a:schemeClr val="bg2"/>
              </a:solidFill>
              <a:ln w="9525">
                <a:noFill/>
                <a:miter lim="800000"/>
                <a:headEnd/>
                <a:tailEnd/>
              </a:ln>
              <a:effectLst/>
            </p:spPr>
            <p:txBody>
              <a:bodyPr wrap="none" anchor="ctr"/>
              <a:lstStyle/>
              <a:p>
                <a:endParaRPr lang="ar-IQ"/>
              </a:p>
            </p:txBody>
          </p:sp>
          <p:sp>
            <p:nvSpPr>
              <p:cNvPr id="3116" name="Rectangle 44"/>
              <p:cNvSpPr>
                <a:spLocks noChangeArrowheads="1"/>
              </p:cNvSpPr>
              <p:nvPr/>
            </p:nvSpPr>
            <p:spPr bwMode="ltGray">
              <a:xfrm rot="2707562">
                <a:off x="850" y="3644"/>
                <a:ext cx="63" cy="12"/>
              </a:xfrm>
              <a:prstGeom prst="rect">
                <a:avLst/>
              </a:prstGeom>
              <a:solidFill>
                <a:schemeClr val="bg2"/>
              </a:solidFill>
              <a:ln w="9525">
                <a:noFill/>
                <a:miter lim="800000"/>
                <a:headEnd/>
                <a:tailEnd/>
              </a:ln>
              <a:effectLst/>
            </p:spPr>
            <p:txBody>
              <a:bodyPr wrap="none" anchor="ctr"/>
              <a:lstStyle/>
              <a:p>
                <a:endParaRPr lang="ar-IQ"/>
              </a:p>
            </p:txBody>
          </p:sp>
          <p:sp>
            <p:nvSpPr>
              <p:cNvPr id="3117" name="Rectangle 45"/>
              <p:cNvSpPr>
                <a:spLocks noChangeArrowheads="1"/>
              </p:cNvSpPr>
              <p:nvPr/>
            </p:nvSpPr>
            <p:spPr bwMode="ltGray">
              <a:xfrm rot="1525830">
                <a:off x="1027" y="3473"/>
                <a:ext cx="69" cy="12"/>
              </a:xfrm>
              <a:prstGeom prst="rect">
                <a:avLst/>
              </a:prstGeom>
              <a:solidFill>
                <a:schemeClr val="bg2"/>
              </a:solidFill>
              <a:ln w="9525">
                <a:noFill/>
                <a:miter lim="800000"/>
                <a:headEnd/>
                <a:tailEnd/>
              </a:ln>
              <a:effectLst/>
            </p:spPr>
            <p:txBody>
              <a:bodyPr wrap="none" anchor="ctr"/>
              <a:lstStyle/>
              <a:p>
                <a:endParaRPr lang="ar-IQ"/>
              </a:p>
            </p:txBody>
          </p:sp>
          <p:sp>
            <p:nvSpPr>
              <p:cNvPr id="3118" name="Rectangle 46"/>
              <p:cNvSpPr>
                <a:spLocks noChangeArrowheads="1"/>
              </p:cNvSpPr>
              <p:nvPr/>
            </p:nvSpPr>
            <p:spPr bwMode="ltGray">
              <a:xfrm rot="1525830">
                <a:off x="1009" y="3497"/>
                <a:ext cx="69" cy="12"/>
              </a:xfrm>
              <a:prstGeom prst="rect">
                <a:avLst/>
              </a:prstGeom>
              <a:solidFill>
                <a:schemeClr val="bg2"/>
              </a:solidFill>
              <a:ln w="9525">
                <a:noFill/>
                <a:miter lim="800000"/>
                <a:headEnd/>
                <a:tailEnd/>
              </a:ln>
              <a:effectLst/>
            </p:spPr>
            <p:txBody>
              <a:bodyPr wrap="none" anchor="ctr"/>
              <a:lstStyle/>
              <a:p>
                <a:endParaRPr lang="ar-IQ"/>
              </a:p>
            </p:txBody>
          </p:sp>
          <p:sp>
            <p:nvSpPr>
              <p:cNvPr id="3119" name="Rectangle 47"/>
              <p:cNvSpPr>
                <a:spLocks noChangeArrowheads="1"/>
              </p:cNvSpPr>
              <p:nvPr/>
            </p:nvSpPr>
            <p:spPr bwMode="ltGray">
              <a:xfrm rot="1788117">
                <a:off x="990" y="3519"/>
                <a:ext cx="69" cy="12"/>
              </a:xfrm>
              <a:prstGeom prst="rect">
                <a:avLst/>
              </a:prstGeom>
              <a:solidFill>
                <a:schemeClr val="bg2"/>
              </a:solidFill>
              <a:ln w="9525">
                <a:noFill/>
                <a:miter lim="800000"/>
                <a:headEnd/>
                <a:tailEnd/>
              </a:ln>
              <a:effectLst/>
            </p:spPr>
            <p:txBody>
              <a:bodyPr wrap="none" anchor="ctr"/>
              <a:lstStyle/>
              <a:p>
                <a:endParaRPr lang="ar-IQ"/>
              </a:p>
            </p:txBody>
          </p:sp>
          <p:sp>
            <p:nvSpPr>
              <p:cNvPr id="3120" name="Rectangle 48"/>
              <p:cNvSpPr>
                <a:spLocks noChangeArrowheads="1"/>
              </p:cNvSpPr>
              <p:nvPr/>
            </p:nvSpPr>
            <p:spPr bwMode="ltGray">
              <a:xfrm rot="1788117">
                <a:off x="969" y="3544"/>
                <a:ext cx="69" cy="12"/>
              </a:xfrm>
              <a:prstGeom prst="rect">
                <a:avLst/>
              </a:prstGeom>
              <a:solidFill>
                <a:schemeClr val="bg2"/>
              </a:solidFill>
              <a:ln w="9525">
                <a:noFill/>
                <a:miter lim="800000"/>
                <a:headEnd/>
                <a:tailEnd/>
              </a:ln>
              <a:effectLst/>
            </p:spPr>
            <p:txBody>
              <a:bodyPr wrap="none" anchor="ctr"/>
              <a:lstStyle/>
              <a:p>
                <a:endParaRPr lang="ar-IQ"/>
              </a:p>
            </p:txBody>
          </p:sp>
          <p:sp>
            <p:nvSpPr>
              <p:cNvPr id="3121" name="Rectangle 49"/>
              <p:cNvSpPr>
                <a:spLocks noChangeArrowheads="1"/>
              </p:cNvSpPr>
              <p:nvPr/>
            </p:nvSpPr>
            <p:spPr bwMode="ltGray">
              <a:xfrm rot="841630">
                <a:off x="1113" y="3355"/>
                <a:ext cx="75" cy="12"/>
              </a:xfrm>
              <a:prstGeom prst="rect">
                <a:avLst/>
              </a:prstGeom>
              <a:solidFill>
                <a:schemeClr val="bg2"/>
              </a:solidFill>
              <a:ln w="9525">
                <a:noFill/>
                <a:miter lim="800000"/>
                <a:headEnd/>
                <a:tailEnd/>
              </a:ln>
              <a:effectLst/>
            </p:spPr>
            <p:txBody>
              <a:bodyPr wrap="none" anchor="ctr"/>
              <a:lstStyle/>
              <a:p>
                <a:endParaRPr lang="ar-IQ"/>
              </a:p>
            </p:txBody>
          </p:sp>
          <p:sp>
            <p:nvSpPr>
              <p:cNvPr id="3122" name="Rectangle 50"/>
              <p:cNvSpPr>
                <a:spLocks noChangeArrowheads="1"/>
              </p:cNvSpPr>
              <p:nvPr/>
            </p:nvSpPr>
            <p:spPr bwMode="ltGray">
              <a:xfrm rot="841630">
                <a:off x="1100" y="3378"/>
                <a:ext cx="69" cy="12"/>
              </a:xfrm>
              <a:prstGeom prst="rect">
                <a:avLst/>
              </a:prstGeom>
              <a:solidFill>
                <a:schemeClr val="bg2"/>
              </a:solidFill>
              <a:ln w="9525">
                <a:noFill/>
                <a:miter lim="800000"/>
                <a:headEnd/>
                <a:tailEnd/>
              </a:ln>
              <a:effectLst/>
            </p:spPr>
            <p:txBody>
              <a:bodyPr wrap="none" anchor="ctr"/>
              <a:lstStyle/>
              <a:p>
                <a:endParaRPr lang="ar-IQ"/>
              </a:p>
            </p:txBody>
          </p:sp>
          <p:sp>
            <p:nvSpPr>
              <p:cNvPr id="3123" name="Rectangle 51"/>
              <p:cNvSpPr>
                <a:spLocks noChangeArrowheads="1"/>
              </p:cNvSpPr>
              <p:nvPr/>
            </p:nvSpPr>
            <p:spPr bwMode="ltGray">
              <a:xfrm rot="1308689">
                <a:off x="1086" y="3404"/>
                <a:ext cx="69" cy="12"/>
              </a:xfrm>
              <a:prstGeom prst="rect">
                <a:avLst/>
              </a:prstGeom>
              <a:solidFill>
                <a:schemeClr val="bg2"/>
              </a:solidFill>
              <a:ln w="9525">
                <a:noFill/>
                <a:miter lim="800000"/>
                <a:headEnd/>
                <a:tailEnd/>
              </a:ln>
              <a:effectLst/>
            </p:spPr>
            <p:txBody>
              <a:bodyPr wrap="none" anchor="ctr"/>
              <a:lstStyle/>
              <a:p>
                <a:endParaRPr lang="ar-IQ"/>
              </a:p>
            </p:txBody>
          </p:sp>
          <p:sp>
            <p:nvSpPr>
              <p:cNvPr id="3124" name="Rectangle 52"/>
              <p:cNvSpPr>
                <a:spLocks noChangeArrowheads="1"/>
              </p:cNvSpPr>
              <p:nvPr/>
            </p:nvSpPr>
            <p:spPr bwMode="ltGray">
              <a:xfrm rot="1308689">
                <a:off x="1064" y="3425"/>
                <a:ext cx="69" cy="12"/>
              </a:xfrm>
              <a:prstGeom prst="rect">
                <a:avLst/>
              </a:prstGeom>
              <a:solidFill>
                <a:schemeClr val="bg2"/>
              </a:solidFill>
              <a:ln w="9525">
                <a:noFill/>
                <a:miter lim="800000"/>
                <a:headEnd/>
                <a:tailEnd/>
              </a:ln>
              <a:effectLst/>
            </p:spPr>
            <p:txBody>
              <a:bodyPr wrap="none" anchor="ctr"/>
              <a:lstStyle/>
              <a:p>
                <a:endParaRPr lang="ar-IQ"/>
              </a:p>
            </p:txBody>
          </p:sp>
          <p:sp>
            <p:nvSpPr>
              <p:cNvPr id="3125" name="Rectangle 53"/>
              <p:cNvSpPr>
                <a:spLocks noChangeArrowheads="1"/>
              </p:cNvSpPr>
              <p:nvPr/>
            </p:nvSpPr>
            <p:spPr bwMode="ltGray">
              <a:xfrm rot="469913">
                <a:off x="1172" y="3225"/>
                <a:ext cx="81" cy="12"/>
              </a:xfrm>
              <a:prstGeom prst="rect">
                <a:avLst/>
              </a:prstGeom>
              <a:solidFill>
                <a:schemeClr val="bg2"/>
              </a:solidFill>
              <a:ln w="9525">
                <a:noFill/>
                <a:miter lim="800000"/>
                <a:headEnd/>
                <a:tailEnd/>
              </a:ln>
              <a:effectLst/>
            </p:spPr>
            <p:txBody>
              <a:bodyPr wrap="none" anchor="ctr"/>
              <a:lstStyle/>
              <a:p>
                <a:endParaRPr lang="ar-IQ"/>
              </a:p>
            </p:txBody>
          </p:sp>
          <p:sp>
            <p:nvSpPr>
              <p:cNvPr id="3126" name="Rectangle 54"/>
              <p:cNvSpPr>
                <a:spLocks noChangeArrowheads="1"/>
              </p:cNvSpPr>
              <p:nvPr/>
            </p:nvSpPr>
            <p:spPr bwMode="ltGray">
              <a:xfrm rot="559869">
                <a:off x="1162" y="3250"/>
                <a:ext cx="81" cy="12"/>
              </a:xfrm>
              <a:prstGeom prst="rect">
                <a:avLst/>
              </a:prstGeom>
              <a:solidFill>
                <a:schemeClr val="bg2"/>
              </a:solidFill>
              <a:ln w="9525">
                <a:noFill/>
                <a:miter lim="800000"/>
                <a:headEnd/>
                <a:tailEnd/>
              </a:ln>
              <a:effectLst/>
            </p:spPr>
            <p:txBody>
              <a:bodyPr wrap="none" anchor="ctr"/>
              <a:lstStyle/>
              <a:p>
                <a:endParaRPr lang="ar-IQ"/>
              </a:p>
            </p:txBody>
          </p:sp>
          <p:sp>
            <p:nvSpPr>
              <p:cNvPr id="3127" name="Rectangle 55"/>
              <p:cNvSpPr>
                <a:spLocks noChangeArrowheads="1"/>
              </p:cNvSpPr>
              <p:nvPr/>
            </p:nvSpPr>
            <p:spPr bwMode="ltGray">
              <a:xfrm rot="734079">
                <a:off x="1154" y="3276"/>
                <a:ext cx="81" cy="12"/>
              </a:xfrm>
              <a:prstGeom prst="rect">
                <a:avLst/>
              </a:prstGeom>
              <a:solidFill>
                <a:schemeClr val="bg2"/>
              </a:solidFill>
              <a:ln w="9525">
                <a:noFill/>
                <a:miter lim="800000"/>
                <a:headEnd/>
                <a:tailEnd/>
              </a:ln>
              <a:effectLst/>
            </p:spPr>
            <p:txBody>
              <a:bodyPr wrap="none" anchor="ctr"/>
              <a:lstStyle/>
              <a:p>
                <a:endParaRPr lang="ar-IQ"/>
              </a:p>
            </p:txBody>
          </p:sp>
          <p:sp>
            <p:nvSpPr>
              <p:cNvPr id="3128" name="Rectangle 56"/>
              <p:cNvSpPr>
                <a:spLocks noChangeArrowheads="1"/>
              </p:cNvSpPr>
              <p:nvPr/>
            </p:nvSpPr>
            <p:spPr bwMode="ltGray">
              <a:xfrm rot="734079">
                <a:off x="1141" y="3304"/>
                <a:ext cx="75" cy="12"/>
              </a:xfrm>
              <a:prstGeom prst="rect">
                <a:avLst/>
              </a:prstGeom>
              <a:solidFill>
                <a:schemeClr val="bg2"/>
              </a:solidFill>
              <a:ln w="9525">
                <a:noFill/>
                <a:miter lim="800000"/>
                <a:headEnd/>
                <a:tailEnd/>
              </a:ln>
              <a:effectLst/>
            </p:spPr>
            <p:txBody>
              <a:bodyPr wrap="none" anchor="ctr"/>
              <a:lstStyle/>
              <a:p>
                <a:endParaRPr lang="ar-IQ"/>
              </a:p>
            </p:txBody>
          </p:sp>
          <p:sp>
            <p:nvSpPr>
              <p:cNvPr id="3129" name="Rectangle 57"/>
              <p:cNvSpPr>
                <a:spLocks noChangeArrowheads="1"/>
              </p:cNvSpPr>
              <p:nvPr/>
            </p:nvSpPr>
            <p:spPr bwMode="ltGray">
              <a:xfrm rot="-293905">
                <a:off x="1211" y="3096"/>
                <a:ext cx="81" cy="12"/>
              </a:xfrm>
              <a:prstGeom prst="rect">
                <a:avLst/>
              </a:prstGeom>
              <a:solidFill>
                <a:schemeClr val="bg2"/>
              </a:solidFill>
              <a:ln w="9525">
                <a:noFill/>
                <a:miter lim="800000"/>
                <a:headEnd/>
                <a:tailEnd/>
              </a:ln>
              <a:effectLst/>
            </p:spPr>
            <p:txBody>
              <a:bodyPr wrap="none" anchor="ctr"/>
              <a:lstStyle/>
              <a:p>
                <a:endParaRPr lang="ar-IQ"/>
              </a:p>
            </p:txBody>
          </p:sp>
          <p:sp>
            <p:nvSpPr>
              <p:cNvPr id="3130" name="Rectangle 58"/>
              <p:cNvSpPr>
                <a:spLocks noChangeArrowheads="1"/>
              </p:cNvSpPr>
              <p:nvPr/>
            </p:nvSpPr>
            <p:spPr bwMode="ltGray">
              <a:xfrm rot="-8">
                <a:off x="1201" y="3122"/>
                <a:ext cx="81" cy="12"/>
              </a:xfrm>
              <a:prstGeom prst="rect">
                <a:avLst/>
              </a:prstGeom>
              <a:solidFill>
                <a:schemeClr val="bg2"/>
              </a:solidFill>
              <a:ln w="9525">
                <a:noFill/>
                <a:miter lim="800000"/>
                <a:headEnd/>
                <a:tailEnd/>
              </a:ln>
              <a:effectLst/>
            </p:spPr>
            <p:txBody>
              <a:bodyPr wrap="none" anchor="ctr"/>
              <a:lstStyle/>
              <a:p>
                <a:endParaRPr lang="ar-IQ"/>
              </a:p>
            </p:txBody>
          </p:sp>
          <p:sp>
            <p:nvSpPr>
              <p:cNvPr id="3131" name="Rectangle 59"/>
              <p:cNvSpPr>
                <a:spLocks noChangeArrowheads="1"/>
              </p:cNvSpPr>
              <p:nvPr/>
            </p:nvSpPr>
            <p:spPr bwMode="ltGray">
              <a:xfrm rot="-8">
                <a:off x="1200" y="3147"/>
                <a:ext cx="81" cy="12"/>
              </a:xfrm>
              <a:prstGeom prst="rect">
                <a:avLst/>
              </a:prstGeom>
              <a:solidFill>
                <a:schemeClr val="bg2"/>
              </a:solidFill>
              <a:ln w="9525">
                <a:noFill/>
                <a:miter lim="800000"/>
                <a:headEnd/>
                <a:tailEnd/>
              </a:ln>
              <a:effectLst/>
            </p:spPr>
            <p:txBody>
              <a:bodyPr wrap="none" anchor="ctr"/>
              <a:lstStyle/>
              <a:p>
                <a:endParaRPr lang="ar-IQ"/>
              </a:p>
            </p:txBody>
          </p:sp>
          <p:sp>
            <p:nvSpPr>
              <p:cNvPr id="3132" name="Rectangle 60"/>
              <p:cNvSpPr>
                <a:spLocks noChangeArrowheads="1"/>
              </p:cNvSpPr>
              <p:nvPr/>
            </p:nvSpPr>
            <p:spPr bwMode="ltGray">
              <a:xfrm rot="214188">
                <a:off x="1189" y="3173"/>
                <a:ext cx="81" cy="12"/>
              </a:xfrm>
              <a:prstGeom prst="rect">
                <a:avLst/>
              </a:prstGeom>
              <a:solidFill>
                <a:schemeClr val="bg2"/>
              </a:solidFill>
              <a:ln w="9525">
                <a:noFill/>
                <a:miter lim="800000"/>
                <a:headEnd/>
                <a:tailEnd/>
              </a:ln>
              <a:effectLst/>
            </p:spPr>
            <p:txBody>
              <a:bodyPr wrap="none" anchor="ctr"/>
              <a:lstStyle/>
              <a:p>
                <a:endParaRPr lang="ar-IQ"/>
              </a:p>
            </p:txBody>
          </p:sp>
          <p:sp>
            <p:nvSpPr>
              <p:cNvPr id="3133" name="Rectangle 61"/>
              <p:cNvSpPr>
                <a:spLocks noChangeArrowheads="1"/>
              </p:cNvSpPr>
              <p:nvPr/>
            </p:nvSpPr>
            <p:spPr bwMode="ltGray">
              <a:xfrm rot="-682388">
                <a:off x="1219" y="2965"/>
                <a:ext cx="86" cy="12"/>
              </a:xfrm>
              <a:prstGeom prst="rect">
                <a:avLst/>
              </a:prstGeom>
              <a:solidFill>
                <a:schemeClr val="bg2"/>
              </a:solidFill>
              <a:ln w="9525">
                <a:noFill/>
                <a:miter lim="800000"/>
                <a:headEnd/>
                <a:tailEnd/>
              </a:ln>
              <a:effectLst/>
            </p:spPr>
            <p:txBody>
              <a:bodyPr wrap="none" anchor="ctr"/>
              <a:lstStyle/>
              <a:p>
                <a:endParaRPr lang="ar-IQ"/>
              </a:p>
            </p:txBody>
          </p:sp>
          <p:sp>
            <p:nvSpPr>
              <p:cNvPr id="3134" name="Rectangle 62"/>
              <p:cNvSpPr>
                <a:spLocks noChangeArrowheads="1"/>
              </p:cNvSpPr>
              <p:nvPr/>
            </p:nvSpPr>
            <p:spPr bwMode="ltGray">
              <a:xfrm rot="-480400">
                <a:off x="1220" y="2991"/>
                <a:ext cx="86" cy="12"/>
              </a:xfrm>
              <a:prstGeom prst="rect">
                <a:avLst/>
              </a:prstGeom>
              <a:solidFill>
                <a:schemeClr val="bg2"/>
              </a:solidFill>
              <a:ln w="9525">
                <a:noFill/>
                <a:miter lim="800000"/>
                <a:headEnd/>
                <a:tailEnd/>
              </a:ln>
              <a:effectLst/>
            </p:spPr>
            <p:txBody>
              <a:bodyPr wrap="none" anchor="ctr"/>
              <a:lstStyle/>
              <a:p>
                <a:endParaRPr lang="ar-IQ"/>
              </a:p>
            </p:txBody>
          </p:sp>
          <p:sp>
            <p:nvSpPr>
              <p:cNvPr id="3135" name="Rectangle 63"/>
              <p:cNvSpPr>
                <a:spLocks noChangeArrowheads="1"/>
              </p:cNvSpPr>
              <p:nvPr/>
            </p:nvSpPr>
            <p:spPr bwMode="ltGray">
              <a:xfrm rot="-480400">
                <a:off x="1220" y="3015"/>
                <a:ext cx="86" cy="12"/>
              </a:xfrm>
              <a:prstGeom prst="rect">
                <a:avLst/>
              </a:prstGeom>
              <a:solidFill>
                <a:schemeClr val="bg2"/>
              </a:solidFill>
              <a:ln w="9525">
                <a:noFill/>
                <a:miter lim="800000"/>
                <a:headEnd/>
                <a:tailEnd/>
              </a:ln>
              <a:effectLst/>
            </p:spPr>
            <p:txBody>
              <a:bodyPr wrap="none" anchor="ctr"/>
              <a:lstStyle/>
              <a:p>
                <a:endParaRPr lang="ar-IQ"/>
              </a:p>
            </p:txBody>
          </p:sp>
          <p:sp>
            <p:nvSpPr>
              <p:cNvPr id="3136" name="Rectangle 64"/>
              <p:cNvSpPr>
                <a:spLocks noChangeArrowheads="1"/>
              </p:cNvSpPr>
              <p:nvPr/>
            </p:nvSpPr>
            <p:spPr bwMode="ltGray">
              <a:xfrm rot="-270546">
                <a:off x="1219" y="3041"/>
                <a:ext cx="81" cy="12"/>
              </a:xfrm>
              <a:prstGeom prst="rect">
                <a:avLst/>
              </a:prstGeom>
              <a:solidFill>
                <a:schemeClr val="bg2"/>
              </a:solidFill>
              <a:ln w="9525">
                <a:noFill/>
                <a:miter lim="800000"/>
                <a:headEnd/>
                <a:tailEnd/>
              </a:ln>
              <a:effectLst/>
            </p:spPr>
            <p:txBody>
              <a:bodyPr wrap="none" anchor="ctr"/>
              <a:lstStyle/>
              <a:p>
                <a:endParaRPr lang="ar-IQ"/>
              </a:p>
            </p:txBody>
          </p:sp>
          <p:sp>
            <p:nvSpPr>
              <p:cNvPr id="3137" name="Rectangle 65"/>
              <p:cNvSpPr>
                <a:spLocks noChangeArrowheads="1"/>
              </p:cNvSpPr>
              <p:nvPr/>
            </p:nvSpPr>
            <p:spPr bwMode="ltGray">
              <a:xfrm rot="-1132286">
                <a:off x="1207" y="2843"/>
                <a:ext cx="86" cy="12"/>
              </a:xfrm>
              <a:prstGeom prst="rect">
                <a:avLst/>
              </a:prstGeom>
              <a:solidFill>
                <a:schemeClr val="bg2"/>
              </a:solidFill>
              <a:ln w="9525">
                <a:noFill/>
                <a:miter lim="800000"/>
                <a:headEnd/>
                <a:tailEnd/>
              </a:ln>
              <a:effectLst/>
            </p:spPr>
            <p:txBody>
              <a:bodyPr wrap="none" anchor="ctr"/>
              <a:lstStyle/>
              <a:p>
                <a:endParaRPr lang="ar-IQ"/>
              </a:p>
            </p:txBody>
          </p:sp>
          <p:sp>
            <p:nvSpPr>
              <p:cNvPr id="3138" name="Rectangle 66"/>
              <p:cNvSpPr>
                <a:spLocks noChangeArrowheads="1"/>
              </p:cNvSpPr>
              <p:nvPr/>
            </p:nvSpPr>
            <p:spPr bwMode="ltGray">
              <a:xfrm rot="-969272">
                <a:off x="1213" y="2864"/>
                <a:ext cx="86" cy="12"/>
              </a:xfrm>
              <a:prstGeom prst="rect">
                <a:avLst/>
              </a:prstGeom>
              <a:solidFill>
                <a:schemeClr val="bg2"/>
              </a:solidFill>
              <a:ln w="9525">
                <a:noFill/>
                <a:miter lim="800000"/>
                <a:headEnd/>
                <a:tailEnd/>
              </a:ln>
              <a:effectLst/>
            </p:spPr>
            <p:txBody>
              <a:bodyPr wrap="none" anchor="ctr"/>
              <a:lstStyle/>
              <a:p>
                <a:endParaRPr lang="ar-IQ"/>
              </a:p>
            </p:txBody>
          </p:sp>
          <p:sp>
            <p:nvSpPr>
              <p:cNvPr id="3139" name="Rectangle 67"/>
              <p:cNvSpPr>
                <a:spLocks noChangeArrowheads="1"/>
              </p:cNvSpPr>
              <p:nvPr/>
            </p:nvSpPr>
            <p:spPr bwMode="ltGray">
              <a:xfrm rot="-969272">
                <a:off x="1216" y="2888"/>
                <a:ext cx="86" cy="12"/>
              </a:xfrm>
              <a:prstGeom prst="rect">
                <a:avLst/>
              </a:prstGeom>
              <a:solidFill>
                <a:schemeClr val="bg2"/>
              </a:solidFill>
              <a:ln w="9525">
                <a:noFill/>
                <a:miter lim="800000"/>
                <a:headEnd/>
                <a:tailEnd/>
              </a:ln>
              <a:effectLst/>
            </p:spPr>
            <p:txBody>
              <a:bodyPr wrap="none" anchor="ctr"/>
              <a:lstStyle/>
              <a:p>
                <a:endParaRPr lang="ar-IQ"/>
              </a:p>
            </p:txBody>
          </p:sp>
          <p:sp>
            <p:nvSpPr>
              <p:cNvPr id="3140" name="Rectangle 68"/>
              <p:cNvSpPr>
                <a:spLocks noChangeArrowheads="1"/>
              </p:cNvSpPr>
              <p:nvPr/>
            </p:nvSpPr>
            <p:spPr bwMode="ltGray">
              <a:xfrm rot="-806259">
                <a:off x="1219" y="2915"/>
                <a:ext cx="86" cy="12"/>
              </a:xfrm>
              <a:prstGeom prst="rect">
                <a:avLst/>
              </a:prstGeom>
              <a:solidFill>
                <a:schemeClr val="bg2"/>
              </a:solidFill>
              <a:ln w="9525">
                <a:noFill/>
                <a:miter lim="800000"/>
                <a:headEnd/>
                <a:tailEnd/>
              </a:ln>
              <a:effectLst/>
            </p:spPr>
            <p:txBody>
              <a:bodyPr wrap="none" anchor="ctr"/>
              <a:lstStyle/>
              <a:p>
                <a:endParaRPr lang="ar-IQ"/>
              </a:p>
            </p:txBody>
          </p:sp>
          <p:sp>
            <p:nvSpPr>
              <p:cNvPr id="3141" name="Rectangle 69"/>
              <p:cNvSpPr>
                <a:spLocks noChangeArrowheads="1"/>
              </p:cNvSpPr>
              <p:nvPr/>
            </p:nvSpPr>
            <p:spPr bwMode="ltGray">
              <a:xfrm rot="-1543941">
                <a:off x="1165" y="2727"/>
                <a:ext cx="86" cy="12"/>
              </a:xfrm>
              <a:prstGeom prst="rect">
                <a:avLst/>
              </a:prstGeom>
              <a:solidFill>
                <a:schemeClr val="bg2"/>
              </a:solidFill>
              <a:ln w="9525">
                <a:noFill/>
                <a:miter lim="800000"/>
                <a:headEnd/>
                <a:tailEnd/>
              </a:ln>
              <a:effectLst/>
            </p:spPr>
            <p:txBody>
              <a:bodyPr wrap="none" anchor="ctr"/>
              <a:lstStyle/>
              <a:p>
                <a:endParaRPr lang="ar-IQ"/>
              </a:p>
            </p:txBody>
          </p:sp>
          <p:sp>
            <p:nvSpPr>
              <p:cNvPr id="3142" name="Rectangle 70"/>
              <p:cNvSpPr>
                <a:spLocks noChangeArrowheads="1"/>
              </p:cNvSpPr>
              <p:nvPr/>
            </p:nvSpPr>
            <p:spPr bwMode="ltGray">
              <a:xfrm rot="-1341953">
                <a:off x="1176" y="2752"/>
                <a:ext cx="86" cy="12"/>
              </a:xfrm>
              <a:prstGeom prst="rect">
                <a:avLst/>
              </a:prstGeom>
              <a:solidFill>
                <a:schemeClr val="bg2"/>
              </a:solidFill>
              <a:ln w="9525">
                <a:noFill/>
                <a:miter lim="800000"/>
                <a:headEnd/>
                <a:tailEnd/>
              </a:ln>
              <a:effectLst/>
            </p:spPr>
            <p:txBody>
              <a:bodyPr wrap="none" anchor="ctr"/>
              <a:lstStyle/>
              <a:p>
                <a:endParaRPr lang="ar-IQ"/>
              </a:p>
            </p:txBody>
          </p:sp>
          <p:sp>
            <p:nvSpPr>
              <p:cNvPr id="3143" name="Rectangle 71"/>
              <p:cNvSpPr>
                <a:spLocks noChangeArrowheads="1"/>
              </p:cNvSpPr>
              <p:nvPr/>
            </p:nvSpPr>
            <p:spPr bwMode="ltGray">
              <a:xfrm rot="-1341953">
                <a:off x="1184" y="2775"/>
                <a:ext cx="86" cy="12"/>
              </a:xfrm>
              <a:prstGeom prst="rect">
                <a:avLst/>
              </a:prstGeom>
              <a:solidFill>
                <a:schemeClr val="bg2"/>
              </a:solidFill>
              <a:ln w="9525">
                <a:noFill/>
                <a:miter lim="800000"/>
                <a:headEnd/>
                <a:tailEnd/>
              </a:ln>
              <a:effectLst/>
            </p:spPr>
            <p:txBody>
              <a:bodyPr wrap="none" anchor="ctr"/>
              <a:lstStyle/>
              <a:p>
                <a:endParaRPr lang="ar-IQ"/>
              </a:p>
            </p:txBody>
          </p:sp>
          <p:sp>
            <p:nvSpPr>
              <p:cNvPr id="3144" name="Rectangle 72"/>
              <p:cNvSpPr>
                <a:spLocks noChangeArrowheads="1"/>
              </p:cNvSpPr>
              <p:nvPr/>
            </p:nvSpPr>
            <p:spPr bwMode="ltGray">
              <a:xfrm rot="-1341953">
                <a:off x="1194" y="2795"/>
                <a:ext cx="86" cy="12"/>
              </a:xfrm>
              <a:prstGeom prst="rect">
                <a:avLst/>
              </a:prstGeom>
              <a:solidFill>
                <a:schemeClr val="bg2"/>
              </a:solidFill>
              <a:ln w="9525">
                <a:noFill/>
                <a:miter lim="800000"/>
                <a:headEnd/>
                <a:tailEnd/>
              </a:ln>
              <a:effectLst/>
            </p:spPr>
            <p:txBody>
              <a:bodyPr wrap="none" anchor="ctr"/>
              <a:lstStyle/>
              <a:p>
                <a:endParaRPr lang="ar-IQ"/>
              </a:p>
            </p:txBody>
          </p:sp>
          <p:sp>
            <p:nvSpPr>
              <p:cNvPr id="3145" name="Rectangle 73"/>
              <p:cNvSpPr>
                <a:spLocks noChangeArrowheads="1"/>
              </p:cNvSpPr>
              <p:nvPr/>
            </p:nvSpPr>
            <p:spPr bwMode="ltGray">
              <a:xfrm rot="-1928746">
                <a:off x="1101" y="2628"/>
                <a:ext cx="86" cy="12"/>
              </a:xfrm>
              <a:prstGeom prst="rect">
                <a:avLst/>
              </a:prstGeom>
              <a:solidFill>
                <a:schemeClr val="bg2"/>
              </a:solidFill>
              <a:ln w="9525">
                <a:noFill/>
                <a:miter lim="800000"/>
                <a:headEnd/>
                <a:tailEnd/>
              </a:ln>
              <a:effectLst/>
            </p:spPr>
            <p:txBody>
              <a:bodyPr wrap="none" anchor="ctr"/>
              <a:lstStyle/>
              <a:p>
                <a:endParaRPr lang="ar-IQ"/>
              </a:p>
            </p:txBody>
          </p:sp>
          <p:sp>
            <p:nvSpPr>
              <p:cNvPr id="3146" name="Rectangle 74"/>
              <p:cNvSpPr>
                <a:spLocks noChangeArrowheads="1"/>
              </p:cNvSpPr>
              <p:nvPr/>
            </p:nvSpPr>
            <p:spPr bwMode="ltGray">
              <a:xfrm rot="-1844175">
                <a:off x="1114" y="2645"/>
                <a:ext cx="86" cy="12"/>
              </a:xfrm>
              <a:prstGeom prst="rect">
                <a:avLst/>
              </a:prstGeom>
              <a:solidFill>
                <a:schemeClr val="bg2"/>
              </a:solidFill>
              <a:ln w="9525">
                <a:noFill/>
                <a:miter lim="800000"/>
                <a:headEnd/>
                <a:tailEnd/>
              </a:ln>
              <a:effectLst/>
            </p:spPr>
            <p:txBody>
              <a:bodyPr wrap="none" anchor="ctr"/>
              <a:lstStyle/>
              <a:p>
                <a:endParaRPr lang="ar-IQ"/>
              </a:p>
            </p:txBody>
          </p:sp>
          <p:sp>
            <p:nvSpPr>
              <p:cNvPr id="3147" name="Rectangle 75"/>
              <p:cNvSpPr>
                <a:spLocks noChangeArrowheads="1"/>
              </p:cNvSpPr>
              <p:nvPr/>
            </p:nvSpPr>
            <p:spPr bwMode="ltGray">
              <a:xfrm rot="-1752383">
                <a:off x="1129" y="2667"/>
                <a:ext cx="86" cy="12"/>
              </a:xfrm>
              <a:prstGeom prst="rect">
                <a:avLst/>
              </a:prstGeom>
              <a:solidFill>
                <a:schemeClr val="bg2"/>
              </a:solidFill>
              <a:ln w="9525">
                <a:noFill/>
                <a:miter lim="800000"/>
                <a:headEnd/>
                <a:tailEnd/>
              </a:ln>
              <a:effectLst/>
            </p:spPr>
            <p:txBody>
              <a:bodyPr wrap="none" anchor="ctr"/>
              <a:lstStyle/>
              <a:p>
                <a:endParaRPr lang="ar-IQ"/>
              </a:p>
            </p:txBody>
          </p:sp>
          <p:sp>
            <p:nvSpPr>
              <p:cNvPr id="3148" name="Rectangle 76"/>
              <p:cNvSpPr>
                <a:spLocks noChangeArrowheads="1"/>
              </p:cNvSpPr>
              <p:nvPr/>
            </p:nvSpPr>
            <p:spPr bwMode="ltGray">
              <a:xfrm rot="-1752383">
                <a:off x="1142" y="2684"/>
                <a:ext cx="86" cy="12"/>
              </a:xfrm>
              <a:prstGeom prst="rect">
                <a:avLst/>
              </a:prstGeom>
              <a:solidFill>
                <a:schemeClr val="bg2"/>
              </a:solidFill>
              <a:ln w="9525">
                <a:noFill/>
                <a:miter lim="800000"/>
                <a:headEnd/>
                <a:tailEnd/>
              </a:ln>
              <a:effectLst/>
            </p:spPr>
            <p:txBody>
              <a:bodyPr wrap="none" anchor="ctr"/>
              <a:lstStyle/>
              <a:p>
                <a:endParaRPr lang="ar-IQ"/>
              </a:p>
            </p:txBody>
          </p:sp>
          <p:sp>
            <p:nvSpPr>
              <p:cNvPr id="3149" name="Rectangle 77"/>
              <p:cNvSpPr>
                <a:spLocks noChangeArrowheads="1"/>
              </p:cNvSpPr>
              <p:nvPr/>
            </p:nvSpPr>
            <p:spPr bwMode="ltGray">
              <a:xfrm rot="-2466736">
                <a:off x="1014" y="2538"/>
                <a:ext cx="86" cy="12"/>
              </a:xfrm>
              <a:prstGeom prst="rect">
                <a:avLst/>
              </a:prstGeom>
              <a:solidFill>
                <a:schemeClr val="bg2"/>
              </a:solidFill>
              <a:ln w="9525">
                <a:noFill/>
                <a:miter lim="800000"/>
                <a:headEnd/>
                <a:tailEnd/>
              </a:ln>
              <a:effectLst/>
            </p:spPr>
            <p:txBody>
              <a:bodyPr wrap="none" anchor="ctr"/>
              <a:lstStyle/>
              <a:p>
                <a:endParaRPr lang="ar-IQ"/>
              </a:p>
            </p:txBody>
          </p:sp>
          <p:sp>
            <p:nvSpPr>
              <p:cNvPr id="3150" name="Rectangle 78"/>
              <p:cNvSpPr>
                <a:spLocks noChangeArrowheads="1"/>
              </p:cNvSpPr>
              <p:nvPr/>
            </p:nvSpPr>
            <p:spPr bwMode="ltGray">
              <a:xfrm rot="-2466736">
                <a:off x="1035" y="2557"/>
                <a:ext cx="86" cy="12"/>
              </a:xfrm>
              <a:prstGeom prst="rect">
                <a:avLst/>
              </a:prstGeom>
              <a:solidFill>
                <a:schemeClr val="bg2"/>
              </a:solidFill>
              <a:ln w="9525">
                <a:noFill/>
                <a:miter lim="800000"/>
                <a:headEnd/>
                <a:tailEnd/>
              </a:ln>
              <a:effectLst/>
            </p:spPr>
            <p:txBody>
              <a:bodyPr wrap="none" anchor="ctr"/>
              <a:lstStyle/>
              <a:p>
                <a:endParaRPr lang="ar-IQ"/>
              </a:p>
            </p:txBody>
          </p:sp>
          <p:sp>
            <p:nvSpPr>
              <p:cNvPr id="3151" name="Rectangle 79"/>
              <p:cNvSpPr>
                <a:spLocks noChangeArrowheads="1"/>
              </p:cNvSpPr>
              <p:nvPr/>
            </p:nvSpPr>
            <p:spPr bwMode="ltGray">
              <a:xfrm rot="-2466736">
                <a:off x="1050" y="2574"/>
                <a:ext cx="86" cy="12"/>
              </a:xfrm>
              <a:prstGeom prst="rect">
                <a:avLst/>
              </a:prstGeom>
              <a:solidFill>
                <a:schemeClr val="bg2"/>
              </a:solidFill>
              <a:ln w="9525">
                <a:noFill/>
                <a:miter lim="800000"/>
                <a:headEnd/>
                <a:tailEnd/>
              </a:ln>
              <a:effectLst/>
            </p:spPr>
            <p:txBody>
              <a:bodyPr wrap="none" anchor="ctr"/>
              <a:lstStyle/>
              <a:p>
                <a:endParaRPr lang="ar-IQ"/>
              </a:p>
            </p:txBody>
          </p:sp>
          <p:sp>
            <p:nvSpPr>
              <p:cNvPr id="3152" name="Rectangle 80"/>
              <p:cNvSpPr>
                <a:spLocks noChangeArrowheads="1"/>
              </p:cNvSpPr>
              <p:nvPr/>
            </p:nvSpPr>
            <p:spPr bwMode="ltGray">
              <a:xfrm rot="-2342866">
                <a:off x="1068" y="2590"/>
                <a:ext cx="86" cy="12"/>
              </a:xfrm>
              <a:prstGeom prst="rect">
                <a:avLst/>
              </a:prstGeom>
              <a:solidFill>
                <a:schemeClr val="bg2"/>
              </a:solidFill>
              <a:ln w="9525">
                <a:noFill/>
                <a:miter lim="800000"/>
                <a:headEnd/>
                <a:tailEnd/>
              </a:ln>
              <a:effectLst/>
            </p:spPr>
            <p:txBody>
              <a:bodyPr wrap="none" anchor="ctr"/>
              <a:lstStyle/>
              <a:p>
                <a:endParaRPr lang="ar-IQ"/>
              </a:p>
            </p:txBody>
          </p:sp>
          <p:sp>
            <p:nvSpPr>
              <p:cNvPr id="3153" name="Freeform 81"/>
              <p:cNvSpPr>
                <a:spLocks/>
              </p:cNvSpPr>
              <p:nvPr/>
            </p:nvSpPr>
            <p:spPr bwMode="ltGray">
              <a:xfrm>
                <a:off x="486" y="2563"/>
                <a:ext cx="180" cy="151"/>
              </a:xfrm>
              <a:custGeom>
                <a:avLst/>
                <a:gdLst/>
                <a:ahLst/>
                <a:cxnLst>
                  <a:cxn ang="0">
                    <a:pos x="0" y="144"/>
                  </a:cxn>
                  <a:cxn ang="0">
                    <a:pos x="28" y="147"/>
                  </a:cxn>
                  <a:cxn ang="0">
                    <a:pos x="64" y="46"/>
                  </a:cxn>
                  <a:cxn ang="0">
                    <a:pos x="94" y="151"/>
                  </a:cxn>
                  <a:cxn ang="0">
                    <a:pos x="129" y="151"/>
                  </a:cxn>
                  <a:cxn ang="0">
                    <a:pos x="180" y="9"/>
                  </a:cxn>
                  <a:cxn ang="0">
                    <a:pos x="148" y="10"/>
                  </a:cxn>
                  <a:cxn ang="0">
                    <a:pos x="112" y="112"/>
                  </a:cxn>
                  <a:cxn ang="0">
                    <a:pos x="79" y="0"/>
                  </a:cxn>
                  <a:cxn ang="0">
                    <a:pos x="48" y="0"/>
                  </a:cxn>
                  <a:cxn ang="0">
                    <a:pos x="0" y="144"/>
                  </a:cxn>
                </a:cxnLst>
                <a:rect l="0" t="0" r="r" b="b"/>
                <a:pathLst>
                  <a:path w="180" h="151">
                    <a:moveTo>
                      <a:pt x="0" y="144"/>
                    </a:moveTo>
                    <a:lnTo>
                      <a:pt x="28" y="147"/>
                    </a:lnTo>
                    <a:lnTo>
                      <a:pt x="64" y="46"/>
                    </a:lnTo>
                    <a:lnTo>
                      <a:pt x="94" y="151"/>
                    </a:lnTo>
                    <a:lnTo>
                      <a:pt x="129" y="151"/>
                    </a:lnTo>
                    <a:lnTo>
                      <a:pt x="180" y="9"/>
                    </a:lnTo>
                    <a:lnTo>
                      <a:pt x="148" y="10"/>
                    </a:lnTo>
                    <a:lnTo>
                      <a:pt x="112" y="112"/>
                    </a:lnTo>
                    <a:lnTo>
                      <a:pt x="79" y="0"/>
                    </a:lnTo>
                    <a:lnTo>
                      <a:pt x="48" y="0"/>
                    </a:lnTo>
                    <a:lnTo>
                      <a:pt x="0" y="144"/>
                    </a:lnTo>
                    <a:close/>
                  </a:path>
                </a:pathLst>
              </a:custGeom>
              <a:solidFill>
                <a:schemeClr val="bg2"/>
              </a:solidFill>
              <a:ln w="9525">
                <a:noFill/>
                <a:round/>
                <a:headEnd/>
                <a:tailEnd/>
              </a:ln>
              <a:effectLst/>
            </p:spPr>
            <p:txBody>
              <a:bodyPr/>
              <a:lstStyle/>
              <a:p>
                <a:endParaRPr lang="ar-IQ"/>
              </a:p>
            </p:txBody>
          </p:sp>
          <p:sp>
            <p:nvSpPr>
              <p:cNvPr id="3154" name="Rectangle 82"/>
              <p:cNvSpPr>
                <a:spLocks noChangeArrowheads="1"/>
              </p:cNvSpPr>
              <p:nvPr/>
            </p:nvSpPr>
            <p:spPr bwMode="ltGray">
              <a:xfrm rot="6575641">
                <a:off x="-217" y="3138"/>
                <a:ext cx="1226" cy="12"/>
              </a:xfrm>
              <a:prstGeom prst="rect">
                <a:avLst/>
              </a:prstGeom>
              <a:solidFill>
                <a:schemeClr val="bg2"/>
              </a:solidFill>
              <a:ln w="9525">
                <a:noFill/>
                <a:miter lim="800000"/>
                <a:headEnd/>
                <a:tailEnd/>
              </a:ln>
              <a:effectLst/>
            </p:spPr>
            <p:txBody>
              <a:bodyPr wrap="none" anchor="ctr"/>
              <a:lstStyle/>
              <a:p>
                <a:endParaRPr lang="ar-IQ"/>
              </a:p>
            </p:txBody>
          </p:sp>
          <p:sp>
            <p:nvSpPr>
              <p:cNvPr id="3155" name="Rectangle 83"/>
              <p:cNvSpPr>
                <a:spLocks noChangeArrowheads="1"/>
              </p:cNvSpPr>
              <p:nvPr/>
            </p:nvSpPr>
            <p:spPr bwMode="ltGray">
              <a:xfrm rot="238799">
                <a:off x="4" y="3146"/>
                <a:ext cx="1031" cy="12"/>
              </a:xfrm>
              <a:prstGeom prst="rect">
                <a:avLst/>
              </a:prstGeom>
              <a:solidFill>
                <a:schemeClr val="bg2"/>
              </a:solidFill>
              <a:ln w="9525">
                <a:noFill/>
                <a:miter lim="800000"/>
                <a:headEnd/>
                <a:tailEnd/>
              </a:ln>
              <a:effectLst/>
            </p:spPr>
            <p:txBody>
              <a:bodyPr wrap="none" anchor="ctr"/>
              <a:lstStyle/>
              <a:p>
                <a:endParaRPr lang="ar-IQ"/>
              </a:p>
            </p:txBody>
          </p:sp>
          <p:sp>
            <p:nvSpPr>
              <p:cNvPr id="3156" name="Rectangle 84"/>
              <p:cNvSpPr>
                <a:spLocks noChangeArrowheads="1"/>
              </p:cNvSpPr>
              <p:nvPr/>
            </p:nvSpPr>
            <p:spPr bwMode="ltGray">
              <a:xfrm rot="-2957028">
                <a:off x="907" y="2473"/>
                <a:ext cx="81" cy="12"/>
              </a:xfrm>
              <a:prstGeom prst="rect">
                <a:avLst/>
              </a:prstGeom>
              <a:solidFill>
                <a:schemeClr val="bg2"/>
              </a:solidFill>
              <a:ln w="9525">
                <a:noFill/>
                <a:miter lim="800000"/>
                <a:headEnd/>
                <a:tailEnd/>
              </a:ln>
              <a:effectLst/>
            </p:spPr>
            <p:txBody>
              <a:bodyPr wrap="none" anchor="ctr"/>
              <a:lstStyle/>
              <a:p>
                <a:endParaRPr lang="ar-IQ"/>
              </a:p>
            </p:txBody>
          </p:sp>
          <p:sp>
            <p:nvSpPr>
              <p:cNvPr id="3157" name="Rectangle 85"/>
              <p:cNvSpPr>
                <a:spLocks noChangeArrowheads="1"/>
              </p:cNvSpPr>
              <p:nvPr/>
            </p:nvSpPr>
            <p:spPr bwMode="ltGray">
              <a:xfrm rot="-2957028">
                <a:off x="930" y="2486"/>
                <a:ext cx="81" cy="12"/>
              </a:xfrm>
              <a:prstGeom prst="rect">
                <a:avLst/>
              </a:prstGeom>
              <a:solidFill>
                <a:schemeClr val="bg2"/>
              </a:solidFill>
              <a:ln w="9525">
                <a:noFill/>
                <a:miter lim="800000"/>
                <a:headEnd/>
                <a:tailEnd/>
              </a:ln>
              <a:effectLst/>
            </p:spPr>
            <p:txBody>
              <a:bodyPr wrap="none" anchor="ctr"/>
              <a:lstStyle/>
              <a:p>
                <a:endParaRPr lang="ar-IQ"/>
              </a:p>
            </p:txBody>
          </p:sp>
          <p:sp>
            <p:nvSpPr>
              <p:cNvPr id="3158" name="Rectangle 86"/>
              <p:cNvSpPr>
                <a:spLocks noChangeArrowheads="1"/>
              </p:cNvSpPr>
              <p:nvPr/>
            </p:nvSpPr>
            <p:spPr bwMode="ltGray">
              <a:xfrm rot="-2957028">
                <a:off x="954" y="2497"/>
                <a:ext cx="86" cy="12"/>
              </a:xfrm>
              <a:prstGeom prst="rect">
                <a:avLst/>
              </a:prstGeom>
              <a:solidFill>
                <a:schemeClr val="bg2"/>
              </a:solidFill>
              <a:ln w="9525">
                <a:noFill/>
                <a:miter lim="800000"/>
                <a:headEnd/>
                <a:tailEnd/>
              </a:ln>
              <a:effectLst/>
            </p:spPr>
            <p:txBody>
              <a:bodyPr wrap="none" anchor="ctr"/>
              <a:lstStyle/>
              <a:p>
                <a:endParaRPr lang="ar-IQ"/>
              </a:p>
            </p:txBody>
          </p:sp>
          <p:sp>
            <p:nvSpPr>
              <p:cNvPr id="3159" name="Rectangle 87"/>
              <p:cNvSpPr>
                <a:spLocks noChangeArrowheads="1"/>
              </p:cNvSpPr>
              <p:nvPr/>
            </p:nvSpPr>
            <p:spPr bwMode="ltGray">
              <a:xfrm rot="-2661033">
                <a:off x="974" y="2509"/>
                <a:ext cx="86" cy="12"/>
              </a:xfrm>
              <a:prstGeom prst="rect">
                <a:avLst/>
              </a:prstGeom>
              <a:solidFill>
                <a:schemeClr val="bg2"/>
              </a:solidFill>
              <a:ln w="9525">
                <a:noFill/>
                <a:miter lim="800000"/>
                <a:headEnd/>
                <a:tailEnd/>
              </a:ln>
              <a:effectLst/>
            </p:spPr>
            <p:txBody>
              <a:bodyPr wrap="none" anchor="ctr"/>
              <a:lstStyle/>
              <a:p>
                <a:endParaRPr lang="ar-IQ"/>
              </a:p>
            </p:txBody>
          </p:sp>
          <p:sp>
            <p:nvSpPr>
              <p:cNvPr id="3160" name="Rectangle 88"/>
              <p:cNvSpPr>
                <a:spLocks noChangeArrowheads="1"/>
              </p:cNvSpPr>
              <p:nvPr/>
            </p:nvSpPr>
            <p:spPr bwMode="ltGray">
              <a:xfrm rot="-3638503">
                <a:off x="788" y="2426"/>
                <a:ext cx="75" cy="12"/>
              </a:xfrm>
              <a:prstGeom prst="rect">
                <a:avLst/>
              </a:prstGeom>
              <a:solidFill>
                <a:schemeClr val="bg2"/>
              </a:solidFill>
              <a:ln w="9525">
                <a:noFill/>
                <a:miter lim="800000"/>
                <a:headEnd/>
                <a:tailEnd/>
              </a:ln>
              <a:effectLst/>
            </p:spPr>
            <p:txBody>
              <a:bodyPr wrap="none" anchor="ctr"/>
              <a:lstStyle/>
              <a:p>
                <a:endParaRPr lang="ar-IQ"/>
              </a:p>
            </p:txBody>
          </p:sp>
          <p:sp>
            <p:nvSpPr>
              <p:cNvPr id="3161" name="Rectangle 89"/>
              <p:cNvSpPr>
                <a:spLocks noChangeArrowheads="1"/>
              </p:cNvSpPr>
              <p:nvPr/>
            </p:nvSpPr>
            <p:spPr bwMode="ltGray">
              <a:xfrm rot="-3638503">
                <a:off x="815" y="2434"/>
                <a:ext cx="75" cy="12"/>
              </a:xfrm>
              <a:prstGeom prst="rect">
                <a:avLst/>
              </a:prstGeom>
              <a:solidFill>
                <a:schemeClr val="bg2"/>
              </a:solidFill>
              <a:ln w="9525">
                <a:noFill/>
                <a:miter lim="800000"/>
                <a:headEnd/>
                <a:tailEnd/>
              </a:ln>
              <a:effectLst/>
            </p:spPr>
            <p:txBody>
              <a:bodyPr wrap="none" anchor="ctr"/>
              <a:lstStyle/>
              <a:p>
                <a:endParaRPr lang="ar-IQ"/>
              </a:p>
            </p:txBody>
          </p:sp>
          <p:sp>
            <p:nvSpPr>
              <p:cNvPr id="3162" name="Rectangle 90"/>
              <p:cNvSpPr>
                <a:spLocks noChangeArrowheads="1"/>
              </p:cNvSpPr>
              <p:nvPr/>
            </p:nvSpPr>
            <p:spPr bwMode="ltGray">
              <a:xfrm rot="-3514633">
                <a:off x="837" y="2441"/>
                <a:ext cx="81" cy="12"/>
              </a:xfrm>
              <a:prstGeom prst="rect">
                <a:avLst/>
              </a:prstGeom>
              <a:solidFill>
                <a:schemeClr val="bg2"/>
              </a:solidFill>
              <a:ln w="9525">
                <a:noFill/>
                <a:miter lim="800000"/>
                <a:headEnd/>
                <a:tailEnd/>
              </a:ln>
              <a:effectLst/>
            </p:spPr>
            <p:txBody>
              <a:bodyPr wrap="none" anchor="ctr"/>
              <a:lstStyle/>
              <a:p>
                <a:endParaRPr lang="ar-IQ"/>
              </a:p>
            </p:txBody>
          </p:sp>
          <p:sp>
            <p:nvSpPr>
              <p:cNvPr id="3163" name="Rectangle 91"/>
              <p:cNvSpPr>
                <a:spLocks noChangeArrowheads="1"/>
              </p:cNvSpPr>
              <p:nvPr/>
            </p:nvSpPr>
            <p:spPr bwMode="ltGray">
              <a:xfrm rot="-3220799">
                <a:off x="862" y="2453"/>
                <a:ext cx="81" cy="12"/>
              </a:xfrm>
              <a:prstGeom prst="rect">
                <a:avLst/>
              </a:prstGeom>
              <a:solidFill>
                <a:schemeClr val="bg2"/>
              </a:solidFill>
              <a:ln w="9525">
                <a:noFill/>
                <a:miter lim="800000"/>
                <a:headEnd/>
                <a:tailEnd/>
              </a:ln>
              <a:effectLst/>
            </p:spPr>
            <p:txBody>
              <a:bodyPr wrap="none" anchor="ctr"/>
              <a:lstStyle/>
              <a:p>
                <a:endParaRPr lang="ar-IQ"/>
              </a:p>
            </p:txBody>
          </p:sp>
          <p:sp>
            <p:nvSpPr>
              <p:cNvPr id="3164" name="Rectangle 92"/>
              <p:cNvSpPr>
                <a:spLocks noChangeArrowheads="1"/>
              </p:cNvSpPr>
              <p:nvPr/>
            </p:nvSpPr>
            <p:spPr bwMode="ltGray">
              <a:xfrm rot="-4338250">
                <a:off x="649" y="2396"/>
                <a:ext cx="75" cy="12"/>
              </a:xfrm>
              <a:prstGeom prst="rect">
                <a:avLst/>
              </a:prstGeom>
              <a:solidFill>
                <a:schemeClr val="bg2"/>
              </a:solidFill>
              <a:ln w="9525">
                <a:noFill/>
                <a:miter lim="800000"/>
                <a:headEnd/>
                <a:tailEnd/>
              </a:ln>
              <a:effectLst/>
            </p:spPr>
            <p:txBody>
              <a:bodyPr wrap="none" anchor="ctr"/>
              <a:lstStyle/>
              <a:p>
                <a:endParaRPr lang="ar-IQ"/>
              </a:p>
            </p:txBody>
          </p:sp>
          <p:sp>
            <p:nvSpPr>
              <p:cNvPr id="3165" name="Rectangle 93"/>
              <p:cNvSpPr>
                <a:spLocks noChangeArrowheads="1"/>
              </p:cNvSpPr>
              <p:nvPr/>
            </p:nvSpPr>
            <p:spPr bwMode="ltGray">
              <a:xfrm rot="-4250359">
                <a:off x="677" y="2402"/>
                <a:ext cx="75" cy="12"/>
              </a:xfrm>
              <a:prstGeom prst="rect">
                <a:avLst/>
              </a:prstGeom>
              <a:solidFill>
                <a:schemeClr val="bg2"/>
              </a:solidFill>
              <a:ln w="9525">
                <a:noFill/>
                <a:miter lim="800000"/>
                <a:headEnd/>
                <a:tailEnd/>
              </a:ln>
              <a:effectLst/>
            </p:spPr>
            <p:txBody>
              <a:bodyPr wrap="none" anchor="ctr"/>
              <a:lstStyle/>
              <a:p>
                <a:endParaRPr lang="ar-IQ"/>
              </a:p>
            </p:txBody>
          </p:sp>
          <p:sp>
            <p:nvSpPr>
              <p:cNvPr id="3166" name="Rectangle 94"/>
              <p:cNvSpPr>
                <a:spLocks noChangeArrowheads="1"/>
              </p:cNvSpPr>
              <p:nvPr/>
            </p:nvSpPr>
            <p:spPr bwMode="ltGray">
              <a:xfrm rot="-4250359">
                <a:off x="707" y="2407"/>
                <a:ext cx="75" cy="12"/>
              </a:xfrm>
              <a:prstGeom prst="rect">
                <a:avLst/>
              </a:prstGeom>
              <a:solidFill>
                <a:schemeClr val="bg2"/>
              </a:solidFill>
              <a:ln w="9525">
                <a:noFill/>
                <a:miter lim="800000"/>
                <a:headEnd/>
                <a:tailEnd/>
              </a:ln>
              <a:effectLst/>
            </p:spPr>
            <p:txBody>
              <a:bodyPr wrap="none" anchor="ctr"/>
              <a:lstStyle/>
              <a:p>
                <a:endParaRPr lang="ar-IQ"/>
              </a:p>
            </p:txBody>
          </p:sp>
          <p:sp>
            <p:nvSpPr>
              <p:cNvPr id="3167" name="Rectangle 95"/>
              <p:cNvSpPr>
                <a:spLocks noChangeArrowheads="1"/>
              </p:cNvSpPr>
              <p:nvPr/>
            </p:nvSpPr>
            <p:spPr bwMode="ltGray">
              <a:xfrm rot="-3989246">
                <a:off x="737" y="2411"/>
                <a:ext cx="75" cy="12"/>
              </a:xfrm>
              <a:prstGeom prst="rect">
                <a:avLst/>
              </a:prstGeom>
              <a:solidFill>
                <a:schemeClr val="bg2"/>
              </a:solidFill>
              <a:ln w="9525">
                <a:noFill/>
                <a:miter lim="800000"/>
                <a:headEnd/>
                <a:tailEnd/>
              </a:ln>
              <a:effectLst/>
            </p:spPr>
            <p:txBody>
              <a:bodyPr wrap="none" anchor="ctr"/>
              <a:lstStyle/>
              <a:p>
                <a:endParaRPr lang="ar-IQ"/>
              </a:p>
            </p:txBody>
          </p:sp>
          <p:sp>
            <p:nvSpPr>
              <p:cNvPr id="3168" name="Rectangle 96"/>
              <p:cNvSpPr>
                <a:spLocks noChangeArrowheads="1"/>
              </p:cNvSpPr>
              <p:nvPr/>
            </p:nvSpPr>
            <p:spPr bwMode="ltGray">
              <a:xfrm rot="-4862215">
                <a:off x="503" y="2395"/>
                <a:ext cx="69" cy="12"/>
              </a:xfrm>
              <a:prstGeom prst="rect">
                <a:avLst/>
              </a:prstGeom>
              <a:solidFill>
                <a:schemeClr val="bg2"/>
              </a:solidFill>
              <a:ln w="9525">
                <a:noFill/>
                <a:miter lim="800000"/>
                <a:headEnd/>
                <a:tailEnd/>
              </a:ln>
              <a:effectLst/>
            </p:spPr>
            <p:txBody>
              <a:bodyPr wrap="none" anchor="ctr"/>
              <a:lstStyle/>
              <a:p>
                <a:endParaRPr lang="ar-IQ"/>
              </a:p>
            </p:txBody>
          </p:sp>
          <p:sp>
            <p:nvSpPr>
              <p:cNvPr id="3169" name="Rectangle 97"/>
              <p:cNvSpPr>
                <a:spLocks noChangeArrowheads="1"/>
              </p:cNvSpPr>
              <p:nvPr/>
            </p:nvSpPr>
            <p:spPr bwMode="ltGray">
              <a:xfrm rot="-4673370">
                <a:off x="533" y="2393"/>
                <a:ext cx="75" cy="12"/>
              </a:xfrm>
              <a:prstGeom prst="rect">
                <a:avLst/>
              </a:prstGeom>
              <a:solidFill>
                <a:schemeClr val="bg2"/>
              </a:solidFill>
              <a:ln w="9525">
                <a:noFill/>
                <a:miter lim="800000"/>
                <a:headEnd/>
                <a:tailEnd/>
              </a:ln>
              <a:effectLst/>
            </p:spPr>
            <p:txBody>
              <a:bodyPr wrap="none" anchor="ctr"/>
              <a:lstStyle/>
              <a:p>
                <a:endParaRPr lang="ar-IQ"/>
              </a:p>
            </p:txBody>
          </p:sp>
          <p:sp>
            <p:nvSpPr>
              <p:cNvPr id="3170" name="Rectangle 98"/>
              <p:cNvSpPr>
                <a:spLocks noChangeArrowheads="1"/>
              </p:cNvSpPr>
              <p:nvPr/>
            </p:nvSpPr>
            <p:spPr bwMode="ltGray">
              <a:xfrm rot="-4646721">
                <a:off x="563" y="2390"/>
                <a:ext cx="75" cy="12"/>
              </a:xfrm>
              <a:prstGeom prst="rect">
                <a:avLst/>
              </a:prstGeom>
              <a:solidFill>
                <a:schemeClr val="bg2"/>
              </a:solidFill>
              <a:ln w="9525">
                <a:noFill/>
                <a:miter lim="800000"/>
                <a:headEnd/>
                <a:tailEnd/>
              </a:ln>
              <a:effectLst/>
            </p:spPr>
            <p:txBody>
              <a:bodyPr wrap="none" anchor="ctr"/>
              <a:lstStyle/>
              <a:p>
                <a:endParaRPr lang="ar-IQ"/>
              </a:p>
            </p:txBody>
          </p:sp>
          <p:sp>
            <p:nvSpPr>
              <p:cNvPr id="3171" name="Rectangle 99"/>
              <p:cNvSpPr>
                <a:spLocks noChangeArrowheads="1"/>
              </p:cNvSpPr>
              <p:nvPr/>
            </p:nvSpPr>
            <p:spPr bwMode="ltGray">
              <a:xfrm rot="-4580623">
                <a:off x="594" y="2391"/>
                <a:ext cx="75" cy="12"/>
              </a:xfrm>
              <a:prstGeom prst="rect">
                <a:avLst/>
              </a:prstGeom>
              <a:solidFill>
                <a:schemeClr val="bg2"/>
              </a:solidFill>
              <a:ln w="9525">
                <a:noFill/>
                <a:miter lim="800000"/>
                <a:headEnd/>
                <a:tailEnd/>
              </a:ln>
              <a:effectLst/>
            </p:spPr>
            <p:txBody>
              <a:bodyPr wrap="none" anchor="ctr"/>
              <a:lstStyle/>
              <a:p>
                <a:endParaRPr lang="ar-IQ"/>
              </a:p>
            </p:txBody>
          </p:sp>
          <p:sp>
            <p:nvSpPr>
              <p:cNvPr id="3172" name="Rectangle 100"/>
              <p:cNvSpPr>
                <a:spLocks noChangeArrowheads="1"/>
              </p:cNvSpPr>
              <p:nvPr/>
            </p:nvSpPr>
            <p:spPr bwMode="ltGray">
              <a:xfrm rot="-5195129">
                <a:off x="355" y="2414"/>
                <a:ext cx="69" cy="12"/>
              </a:xfrm>
              <a:prstGeom prst="rect">
                <a:avLst/>
              </a:prstGeom>
              <a:solidFill>
                <a:schemeClr val="bg2"/>
              </a:solidFill>
              <a:ln w="9525">
                <a:noFill/>
                <a:miter lim="800000"/>
                <a:headEnd/>
                <a:tailEnd/>
              </a:ln>
              <a:effectLst/>
            </p:spPr>
            <p:txBody>
              <a:bodyPr wrap="none" anchor="ctr"/>
              <a:lstStyle/>
              <a:p>
                <a:endParaRPr lang="ar-IQ"/>
              </a:p>
            </p:txBody>
          </p:sp>
          <p:sp>
            <p:nvSpPr>
              <p:cNvPr id="3173" name="Rectangle 101"/>
              <p:cNvSpPr>
                <a:spLocks noChangeArrowheads="1"/>
              </p:cNvSpPr>
              <p:nvPr/>
            </p:nvSpPr>
            <p:spPr bwMode="ltGray">
              <a:xfrm rot="-5360484">
                <a:off x="385" y="2409"/>
                <a:ext cx="69" cy="12"/>
              </a:xfrm>
              <a:prstGeom prst="rect">
                <a:avLst/>
              </a:prstGeom>
              <a:solidFill>
                <a:schemeClr val="bg2"/>
              </a:solidFill>
              <a:ln w="9525">
                <a:noFill/>
                <a:miter lim="800000"/>
                <a:headEnd/>
                <a:tailEnd/>
              </a:ln>
              <a:effectLst/>
            </p:spPr>
            <p:txBody>
              <a:bodyPr wrap="none" anchor="ctr"/>
              <a:lstStyle/>
              <a:p>
                <a:endParaRPr lang="ar-IQ"/>
              </a:p>
            </p:txBody>
          </p:sp>
          <p:sp>
            <p:nvSpPr>
              <p:cNvPr id="3174" name="Rectangle 102"/>
              <p:cNvSpPr>
                <a:spLocks noChangeArrowheads="1"/>
              </p:cNvSpPr>
              <p:nvPr/>
            </p:nvSpPr>
            <p:spPr bwMode="ltGray">
              <a:xfrm rot="-5288939">
                <a:off x="418" y="2405"/>
                <a:ext cx="69" cy="12"/>
              </a:xfrm>
              <a:prstGeom prst="rect">
                <a:avLst/>
              </a:prstGeom>
              <a:solidFill>
                <a:schemeClr val="bg2"/>
              </a:solidFill>
              <a:ln w="9525">
                <a:noFill/>
                <a:miter lim="800000"/>
                <a:headEnd/>
                <a:tailEnd/>
              </a:ln>
              <a:effectLst/>
            </p:spPr>
            <p:txBody>
              <a:bodyPr wrap="none" anchor="ctr"/>
              <a:lstStyle/>
              <a:p>
                <a:endParaRPr lang="ar-IQ"/>
              </a:p>
            </p:txBody>
          </p:sp>
          <p:sp>
            <p:nvSpPr>
              <p:cNvPr id="3175" name="Rectangle 103"/>
              <p:cNvSpPr>
                <a:spLocks noChangeArrowheads="1"/>
              </p:cNvSpPr>
              <p:nvPr/>
            </p:nvSpPr>
            <p:spPr bwMode="ltGray">
              <a:xfrm rot="-5164854">
                <a:off x="449" y="2400"/>
                <a:ext cx="69" cy="12"/>
              </a:xfrm>
              <a:prstGeom prst="rect">
                <a:avLst/>
              </a:prstGeom>
              <a:solidFill>
                <a:schemeClr val="bg2"/>
              </a:solidFill>
              <a:ln w="9525">
                <a:noFill/>
                <a:miter lim="800000"/>
                <a:headEnd/>
                <a:tailEnd/>
              </a:ln>
              <a:effectLst/>
            </p:spPr>
            <p:txBody>
              <a:bodyPr wrap="none" anchor="ctr"/>
              <a:lstStyle/>
              <a:p>
                <a:endParaRPr lang="ar-IQ"/>
              </a:p>
            </p:txBody>
          </p:sp>
          <p:sp>
            <p:nvSpPr>
              <p:cNvPr id="3176" name="Rectangle 104"/>
              <p:cNvSpPr>
                <a:spLocks noChangeArrowheads="1"/>
              </p:cNvSpPr>
              <p:nvPr/>
            </p:nvSpPr>
            <p:spPr bwMode="ltGray">
              <a:xfrm rot="-6132163">
                <a:off x="206" y="2458"/>
                <a:ext cx="63" cy="12"/>
              </a:xfrm>
              <a:prstGeom prst="rect">
                <a:avLst/>
              </a:prstGeom>
              <a:solidFill>
                <a:schemeClr val="bg2"/>
              </a:solidFill>
              <a:ln w="9525">
                <a:noFill/>
                <a:miter lim="800000"/>
                <a:headEnd/>
                <a:tailEnd/>
              </a:ln>
              <a:effectLst/>
            </p:spPr>
            <p:txBody>
              <a:bodyPr wrap="none" anchor="ctr"/>
              <a:lstStyle/>
              <a:p>
                <a:endParaRPr lang="ar-IQ"/>
              </a:p>
            </p:txBody>
          </p:sp>
          <p:sp>
            <p:nvSpPr>
              <p:cNvPr id="3177" name="Rectangle 105"/>
              <p:cNvSpPr>
                <a:spLocks noChangeArrowheads="1"/>
              </p:cNvSpPr>
              <p:nvPr/>
            </p:nvSpPr>
            <p:spPr bwMode="ltGray">
              <a:xfrm rot="-6220433">
                <a:off x="237" y="2448"/>
                <a:ext cx="63" cy="12"/>
              </a:xfrm>
              <a:prstGeom prst="rect">
                <a:avLst/>
              </a:prstGeom>
              <a:solidFill>
                <a:schemeClr val="bg2"/>
              </a:solidFill>
              <a:ln w="9525">
                <a:noFill/>
                <a:miter lim="800000"/>
                <a:headEnd/>
                <a:tailEnd/>
              </a:ln>
              <a:effectLst/>
            </p:spPr>
            <p:txBody>
              <a:bodyPr wrap="none" anchor="ctr"/>
              <a:lstStyle/>
              <a:p>
                <a:endParaRPr lang="ar-IQ"/>
              </a:p>
            </p:txBody>
          </p:sp>
          <p:sp>
            <p:nvSpPr>
              <p:cNvPr id="3178" name="Rectangle 106"/>
              <p:cNvSpPr>
                <a:spLocks noChangeArrowheads="1"/>
              </p:cNvSpPr>
              <p:nvPr/>
            </p:nvSpPr>
            <p:spPr bwMode="ltGray">
              <a:xfrm rot="-6110943">
                <a:off x="266" y="2438"/>
                <a:ext cx="63" cy="12"/>
              </a:xfrm>
              <a:prstGeom prst="rect">
                <a:avLst/>
              </a:prstGeom>
              <a:solidFill>
                <a:schemeClr val="bg2"/>
              </a:solidFill>
              <a:ln w="9525">
                <a:noFill/>
                <a:miter lim="800000"/>
                <a:headEnd/>
                <a:tailEnd/>
              </a:ln>
              <a:effectLst/>
            </p:spPr>
            <p:txBody>
              <a:bodyPr wrap="none" anchor="ctr"/>
              <a:lstStyle/>
              <a:p>
                <a:endParaRPr lang="ar-IQ"/>
              </a:p>
            </p:txBody>
          </p:sp>
          <p:sp>
            <p:nvSpPr>
              <p:cNvPr id="3179" name="Rectangle 107"/>
              <p:cNvSpPr>
                <a:spLocks noChangeArrowheads="1"/>
              </p:cNvSpPr>
              <p:nvPr/>
            </p:nvSpPr>
            <p:spPr bwMode="ltGray">
              <a:xfrm rot="-5919570">
                <a:off x="292" y="2427"/>
                <a:ext cx="69" cy="12"/>
              </a:xfrm>
              <a:prstGeom prst="rect">
                <a:avLst/>
              </a:prstGeom>
              <a:solidFill>
                <a:schemeClr val="bg2"/>
              </a:solidFill>
              <a:ln w="9525">
                <a:noFill/>
                <a:miter lim="800000"/>
                <a:headEnd/>
                <a:tailEnd/>
              </a:ln>
              <a:effectLst/>
            </p:spPr>
            <p:txBody>
              <a:bodyPr wrap="none" anchor="ctr"/>
              <a:lstStyle/>
              <a:p>
                <a:endParaRPr lang="ar-IQ"/>
              </a:p>
            </p:txBody>
          </p:sp>
          <p:sp>
            <p:nvSpPr>
              <p:cNvPr id="3180" name="Rectangle 108"/>
              <p:cNvSpPr>
                <a:spLocks noChangeArrowheads="1"/>
              </p:cNvSpPr>
              <p:nvPr/>
            </p:nvSpPr>
            <p:spPr bwMode="ltGray">
              <a:xfrm rot="-7376291">
                <a:off x="5" y="2549"/>
                <a:ext cx="63" cy="12"/>
              </a:xfrm>
              <a:prstGeom prst="rect">
                <a:avLst/>
              </a:prstGeom>
              <a:solidFill>
                <a:schemeClr val="bg2"/>
              </a:solidFill>
              <a:ln w="9525">
                <a:noFill/>
                <a:miter lim="800000"/>
                <a:headEnd/>
                <a:tailEnd/>
              </a:ln>
              <a:effectLst/>
            </p:spPr>
            <p:txBody>
              <a:bodyPr wrap="none" anchor="ctr"/>
              <a:lstStyle/>
              <a:p>
                <a:endParaRPr lang="ar-IQ"/>
              </a:p>
            </p:txBody>
          </p:sp>
          <p:sp>
            <p:nvSpPr>
              <p:cNvPr id="3181" name="Rectangle 109"/>
              <p:cNvSpPr>
                <a:spLocks noChangeArrowheads="1"/>
              </p:cNvSpPr>
              <p:nvPr/>
            </p:nvSpPr>
            <p:spPr bwMode="ltGray">
              <a:xfrm rot="-7168347">
                <a:off x="64" y="2517"/>
                <a:ext cx="63" cy="12"/>
              </a:xfrm>
              <a:prstGeom prst="rect">
                <a:avLst/>
              </a:prstGeom>
              <a:solidFill>
                <a:schemeClr val="bg2"/>
              </a:solidFill>
              <a:ln w="9525">
                <a:noFill/>
                <a:miter lim="800000"/>
                <a:headEnd/>
                <a:tailEnd/>
              </a:ln>
              <a:effectLst/>
            </p:spPr>
            <p:txBody>
              <a:bodyPr wrap="none" anchor="ctr"/>
              <a:lstStyle/>
              <a:p>
                <a:endParaRPr lang="ar-IQ"/>
              </a:p>
            </p:txBody>
          </p:sp>
          <p:sp>
            <p:nvSpPr>
              <p:cNvPr id="3182" name="Rectangle 110"/>
              <p:cNvSpPr>
                <a:spLocks noChangeArrowheads="1"/>
              </p:cNvSpPr>
              <p:nvPr/>
            </p:nvSpPr>
            <p:spPr bwMode="ltGray">
              <a:xfrm rot="-6802416">
                <a:off x="92" y="2502"/>
                <a:ext cx="63" cy="12"/>
              </a:xfrm>
              <a:prstGeom prst="rect">
                <a:avLst/>
              </a:prstGeom>
              <a:solidFill>
                <a:schemeClr val="bg2"/>
              </a:solidFill>
              <a:ln w="9525">
                <a:noFill/>
                <a:miter lim="800000"/>
                <a:headEnd/>
                <a:tailEnd/>
              </a:ln>
              <a:effectLst/>
            </p:spPr>
            <p:txBody>
              <a:bodyPr wrap="none" anchor="ctr"/>
              <a:lstStyle/>
              <a:p>
                <a:endParaRPr lang="ar-IQ"/>
              </a:p>
            </p:txBody>
          </p:sp>
          <p:sp>
            <p:nvSpPr>
              <p:cNvPr id="3183" name="Rectangle 111"/>
              <p:cNvSpPr>
                <a:spLocks noChangeArrowheads="1"/>
              </p:cNvSpPr>
              <p:nvPr/>
            </p:nvSpPr>
            <p:spPr bwMode="ltGray">
              <a:xfrm rot="-6802416">
                <a:off x="119" y="2492"/>
                <a:ext cx="63" cy="12"/>
              </a:xfrm>
              <a:prstGeom prst="rect">
                <a:avLst/>
              </a:prstGeom>
              <a:solidFill>
                <a:schemeClr val="bg2"/>
              </a:solidFill>
              <a:ln w="9525">
                <a:noFill/>
                <a:miter lim="800000"/>
                <a:headEnd/>
                <a:tailEnd/>
              </a:ln>
              <a:effectLst/>
            </p:spPr>
            <p:txBody>
              <a:bodyPr wrap="none" anchor="ctr"/>
              <a:lstStyle/>
              <a:p>
                <a:endParaRPr lang="ar-IQ"/>
              </a:p>
            </p:txBody>
          </p:sp>
          <p:sp>
            <p:nvSpPr>
              <p:cNvPr id="3184" name="Rectangle 112"/>
              <p:cNvSpPr>
                <a:spLocks noChangeArrowheads="1"/>
              </p:cNvSpPr>
              <p:nvPr/>
            </p:nvSpPr>
            <p:spPr bwMode="ltGray">
              <a:xfrm rot="-6457704">
                <a:off x="150" y="2478"/>
                <a:ext cx="63" cy="12"/>
              </a:xfrm>
              <a:prstGeom prst="rect">
                <a:avLst/>
              </a:prstGeom>
              <a:solidFill>
                <a:schemeClr val="bg2"/>
              </a:solidFill>
              <a:ln w="9525">
                <a:noFill/>
                <a:miter lim="800000"/>
                <a:headEnd/>
                <a:tailEnd/>
              </a:ln>
              <a:effectLst/>
            </p:spPr>
            <p:txBody>
              <a:bodyPr wrap="none" anchor="ctr"/>
              <a:lstStyle/>
              <a:p>
                <a:endParaRPr lang="ar-IQ"/>
              </a:p>
            </p:txBody>
          </p:sp>
          <p:sp>
            <p:nvSpPr>
              <p:cNvPr id="3185" name="Rectangle 113"/>
              <p:cNvSpPr>
                <a:spLocks noChangeArrowheads="1"/>
              </p:cNvSpPr>
              <p:nvPr/>
            </p:nvSpPr>
            <p:spPr bwMode="ltGray">
              <a:xfrm rot="-1876771">
                <a:off x="0" y="3363"/>
                <a:ext cx="75" cy="12"/>
              </a:xfrm>
              <a:prstGeom prst="rect">
                <a:avLst/>
              </a:prstGeom>
              <a:solidFill>
                <a:schemeClr val="bg2"/>
              </a:solidFill>
              <a:ln w="9525">
                <a:noFill/>
                <a:miter lim="800000"/>
                <a:headEnd/>
                <a:tailEnd/>
              </a:ln>
              <a:effectLst/>
            </p:spPr>
            <p:txBody>
              <a:bodyPr wrap="none" anchor="ctr"/>
              <a:lstStyle/>
              <a:p>
                <a:endParaRPr lang="ar-IQ"/>
              </a:p>
            </p:txBody>
          </p:sp>
          <p:sp>
            <p:nvSpPr>
              <p:cNvPr id="3186" name="Rectangle 114"/>
              <p:cNvSpPr>
                <a:spLocks noChangeArrowheads="1"/>
              </p:cNvSpPr>
              <p:nvPr/>
            </p:nvSpPr>
            <p:spPr bwMode="ltGray">
              <a:xfrm rot="3283992">
                <a:off x="511" y="3478"/>
                <a:ext cx="242" cy="12"/>
              </a:xfrm>
              <a:prstGeom prst="rect">
                <a:avLst/>
              </a:prstGeom>
              <a:solidFill>
                <a:schemeClr val="bg2"/>
              </a:solidFill>
              <a:ln w="9525">
                <a:noFill/>
                <a:miter lim="800000"/>
                <a:headEnd/>
                <a:tailEnd/>
              </a:ln>
              <a:effectLst/>
            </p:spPr>
            <p:txBody>
              <a:bodyPr wrap="none" anchor="ctr"/>
              <a:lstStyle/>
              <a:p>
                <a:endParaRPr lang="ar-IQ"/>
              </a:p>
            </p:txBody>
          </p:sp>
          <p:sp>
            <p:nvSpPr>
              <p:cNvPr id="3187" name="Rectangle 115"/>
              <p:cNvSpPr>
                <a:spLocks noChangeArrowheads="1"/>
              </p:cNvSpPr>
              <p:nvPr/>
            </p:nvSpPr>
            <p:spPr bwMode="ltGray">
              <a:xfrm rot="3283992">
                <a:off x="35" y="2798"/>
                <a:ext cx="242" cy="12"/>
              </a:xfrm>
              <a:prstGeom prst="rect">
                <a:avLst/>
              </a:prstGeom>
              <a:solidFill>
                <a:schemeClr val="bg2"/>
              </a:solidFill>
              <a:ln w="9525">
                <a:noFill/>
                <a:miter lim="800000"/>
                <a:headEnd/>
                <a:tailEnd/>
              </a:ln>
              <a:effectLst/>
            </p:spPr>
            <p:txBody>
              <a:bodyPr wrap="none" anchor="ctr"/>
              <a:lstStyle/>
              <a:p>
                <a:endParaRPr lang="ar-IQ"/>
              </a:p>
            </p:txBody>
          </p:sp>
          <p:sp>
            <p:nvSpPr>
              <p:cNvPr id="3188" name="Rectangle 116"/>
              <p:cNvSpPr>
                <a:spLocks noChangeArrowheads="1"/>
              </p:cNvSpPr>
              <p:nvPr/>
            </p:nvSpPr>
            <p:spPr bwMode="ltGray">
              <a:xfrm rot="-1876771">
                <a:off x="700" y="2851"/>
                <a:ext cx="317" cy="12"/>
              </a:xfrm>
              <a:prstGeom prst="rect">
                <a:avLst/>
              </a:prstGeom>
              <a:solidFill>
                <a:schemeClr val="bg2"/>
              </a:solidFill>
              <a:ln w="9525">
                <a:noFill/>
                <a:miter lim="800000"/>
                <a:headEnd/>
                <a:tailEnd/>
              </a:ln>
              <a:effectLst/>
            </p:spPr>
            <p:txBody>
              <a:bodyPr wrap="none" anchor="ctr"/>
              <a:lstStyle/>
              <a:p>
                <a:endParaRPr lang="ar-IQ"/>
              </a:p>
            </p:txBody>
          </p:sp>
          <p:sp>
            <p:nvSpPr>
              <p:cNvPr id="3189" name="Rectangle 117"/>
              <p:cNvSpPr>
                <a:spLocks noChangeArrowheads="1"/>
              </p:cNvSpPr>
              <p:nvPr/>
            </p:nvSpPr>
            <p:spPr bwMode="ltGray">
              <a:xfrm rot="5908516">
                <a:off x="200" y="3915"/>
                <a:ext cx="138" cy="12"/>
              </a:xfrm>
              <a:prstGeom prst="rect">
                <a:avLst/>
              </a:prstGeom>
              <a:solidFill>
                <a:schemeClr val="bg2"/>
              </a:solidFill>
              <a:ln w="9525">
                <a:noFill/>
                <a:miter lim="800000"/>
                <a:headEnd/>
                <a:tailEnd/>
              </a:ln>
              <a:effectLst/>
            </p:spPr>
            <p:txBody>
              <a:bodyPr wrap="none" anchor="ctr"/>
              <a:lstStyle/>
              <a:p>
                <a:endParaRPr lang="ar-IQ"/>
              </a:p>
            </p:txBody>
          </p:sp>
          <p:sp>
            <p:nvSpPr>
              <p:cNvPr id="3190" name="Rectangle 118"/>
              <p:cNvSpPr>
                <a:spLocks noChangeArrowheads="1"/>
              </p:cNvSpPr>
              <p:nvPr/>
            </p:nvSpPr>
            <p:spPr bwMode="ltGray">
              <a:xfrm rot="6683973">
                <a:off x="45" y="3915"/>
                <a:ext cx="144" cy="12"/>
              </a:xfrm>
              <a:prstGeom prst="rect">
                <a:avLst/>
              </a:prstGeom>
              <a:solidFill>
                <a:schemeClr val="bg2"/>
              </a:solidFill>
              <a:ln w="9525">
                <a:noFill/>
                <a:miter lim="800000"/>
                <a:headEnd/>
                <a:tailEnd/>
              </a:ln>
              <a:effectLst/>
            </p:spPr>
            <p:txBody>
              <a:bodyPr wrap="none" anchor="ctr"/>
              <a:lstStyle/>
              <a:p>
                <a:endParaRPr lang="ar-IQ"/>
              </a:p>
            </p:txBody>
          </p:sp>
          <p:sp>
            <p:nvSpPr>
              <p:cNvPr id="3191" name="Rectangle 119"/>
              <p:cNvSpPr>
                <a:spLocks noChangeArrowheads="1"/>
              </p:cNvSpPr>
              <p:nvPr/>
            </p:nvSpPr>
            <p:spPr bwMode="ltGray">
              <a:xfrm rot="5245609">
                <a:off x="361" y="3893"/>
                <a:ext cx="132" cy="12"/>
              </a:xfrm>
              <a:prstGeom prst="rect">
                <a:avLst/>
              </a:prstGeom>
              <a:solidFill>
                <a:schemeClr val="bg2"/>
              </a:solidFill>
              <a:ln w="9525">
                <a:noFill/>
                <a:miter lim="800000"/>
                <a:headEnd/>
                <a:tailEnd/>
              </a:ln>
              <a:effectLst/>
            </p:spPr>
            <p:txBody>
              <a:bodyPr wrap="none" anchor="ctr"/>
              <a:lstStyle/>
              <a:p>
                <a:endParaRPr lang="ar-IQ"/>
              </a:p>
            </p:txBody>
          </p:sp>
          <p:sp>
            <p:nvSpPr>
              <p:cNvPr id="3192" name="Rectangle 120"/>
              <p:cNvSpPr>
                <a:spLocks noChangeArrowheads="1"/>
              </p:cNvSpPr>
              <p:nvPr/>
            </p:nvSpPr>
            <p:spPr bwMode="ltGray">
              <a:xfrm rot="4500520">
                <a:off x="522" y="3847"/>
                <a:ext cx="132" cy="12"/>
              </a:xfrm>
              <a:prstGeom prst="rect">
                <a:avLst/>
              </a:prstGeom>
              <a:solidFill>
                <a:schemeClr val="bg2"/>
              </a:solidFill>
              <a:ln w="9525">
                <a:noFill/>
                <a:miter lim="800000"/>
                <a:headEnd/>
                <a:tailEnd/>
              </a:ln>
              <a:effectLst/>
            </p:spPr>
            <p:txBody>
              <a:bodyPr wrap="none" anchor="ctr"/>
              <a:lstStyle/>
              <a:p>
                <a:endParaRPr lang="ar-IQ"/>
              </a:p>
            </p:txBody>
          </p:sp>
          <p:sp>
            <p:nvSpPr>
              <p:cNvPr id="3193" name="Rectangle 121"/>
              <p:cNvSpPr>
                <a:spLocks noChangeArrowheads="1"/>
              </p:cNvSpPr>
              <p:nvPr/>
            </p:nvSpPr>
            <p:spPr bwMode="ltGray">
              <a:xfrm rot="3805227">
                <a:off x="670" y="3778"/>
                <a:ext cx="132" cy="12"/>
              </a:xfrm>
              <a:prstGeom prst="rect">
                <a:avLst/>
              </a:prstGeom>
              <a:solidFill>
                <a:schemeClr val="bg2"/>
              </a:solidFill>
              <a:ln w="9525">
                <a:noFill/>
                <a:miter lim="800000"/>
                <a:headEnd/>
                <a:tailEnd/>
              </a:ln>
              <a:effectLst/>
            </p:spPr>
            <p:txBody>
              <a:bodyPr wrap="none" anchor="ctr"/>
              <a:lstStyle/>
              <a:p>
                <a:endParaRPr lang="ar-IQ"/>
              </a:p>
            </p:txBody>
          </p:sp>
          <p:sp>
            <p:nvSpPr>
              <p:cNvPr id="3194" name="Rectangle 122"/>
              <p:cNvSpPr>
                <a:spLocks noChangeArrowheads="1"/>
              </p:cNvSpPr>
              <p:nvPr/>
            </p:nvSpPr>
            <p:spPr bwMode="ltGray">
              <a:xfrm rot="3060138">
                <a:off x="813" y="3688"/>
                <a:ext cx="132" cy="12"/>
              </a:xfrm>
              <a:prstGeom prst="rect">
                <a:avLst/>
              </a:prstGeom>
              <a:solidFill>
                <a:schemeClr val="bg2"/>
              </a:solidFill>
              <a:ln w="9525">
                <a:noFill/>
                <a:miter lim="800000"/>
                <a:headEnd/>
                <a:tailEnd/>
              </a:ln>
              <a:effectLst/>
            </p:spPr>
            <p:txBody>
              <a:bodyPr wrap="none" anchor="ctr"/>
              <a:lstStyle/>
              <a:p>
                <a:endParaRPr lang="ar-IQ"/>
              </a:p>
            </p:txBody>
          </p:sp>
          <p:sp>
            <p:nvSpPr>
              <p:cNvPr id="3195" name="Rectangle 123"/>
              <p:cNvSpPr>
                <a:spLocks noChangeArrowheads="1"/>
              </p:cNvSpPr>
              <p:nvPr/>
            </p:nvSpPr>
            <p:spPr bwMode="ltGray">
              <a:xfrm rot="2090281">
                <a:off x="938" y="3582"/>
                <a:ext cx="132" cy="12"/>
              </a:xfrm>
              <a:prstGeom prst="rect">
                <a:avLst/>
              </a:prstGeom>
              <a:solidFill>
                <a:schemeClr val="bg2"/>
              </a:solidFill>
              <a:ln w="9525">
                <a:noFill/>
                <a:miter lim="800000"/>
                <a:headEnd/>
                <a:tailEnd/>
              </a:ln>
              <a:effectLst/>
            </p:spPr>
            <p:txBody>
              <a:bodyPr wrap="none" anchor="ctr"/>
              <a:lstStyle/>
              <a:p>
                <a:endParaRPr lang="ar-IQ"/>
              </a:p>
            </p:txBody>
          </p:sp>
          <p:sp>
            <p:nvSpPr>
              <p:cNvPr id="3196" name="Rectangle 124"/>
              <p:cNvSpPr>
                <a:spLocks noChangeArrowheads="1"/>
              </p:cNvSpPr>
              <p:nvPr/>
            </p:nvSpPr>
            <p:spPr bwMode="ltGray">
              <a:xfrm rot="-7168347">
                <a:off x="-18" y="2506"/>
                <a:ext cx="132" cy="12"/>
              </a:xfrm>
              <a:prstGeom prst="rect">
                <a:avLst/>
              </a:prstGeom>
              <a:solidFill>
                <a:schemeClr val="bg2"/>
              </a:solidFill>
              <a:ln w="9525">
                <a:noFill/>
                <a:miter lim="800000"/>
                <a:headEnd/>
                <a:tailEnd/>
              </a:ln>
              <a:effectLst/>
            </p:spPr>
            <p:txBody>
              <a:bodyPr wrap="none" anchor="ctr"/>
              <a:lstStyle/>
              <a:p>
                <a:endParaRPr lang="ar-IQ"/>
              </a:p>
            </p:txBody>
          </p:sp>
          <p:sp>
            <p:nvSpPr>
              <p:cNvPr id="3197" name="Rectangle 125"/>
              <p:cNvSpPr>
                <a:spLocks noChangeArrowheads="1"/>
              </p:cNvSpPr>
              <p:nvPr/>
            </p:nvSpPr>
            <p:spPr bwMode="ltGray">
              <a:xfrm rot="-6406501">
                <a:off x="136" y="2433"/>
                <a:ext cx="132" cy="12"/>
              </a:xfrm>
              <a:prstGeom prst="rect">
                <a:avLst/>
              </a:prstGeom>
              <a:solidFill>
                <a:schemeClr val="bg2"/>
              </a:solidFill>
              <a:ln w="9525">
                <a:noFill/>
                <a:miter lim="800000"/>
                <a:headEnd/>
                <a:tailEnd/>
              </a:ln>
              <a:effectLst/>
            </p:spPr>
            <p:txBody>
              <a:bodyPr wrap="none" anchor="ctr"/>
              <a:lstStyle/>
              <a:p>
                <a:endParaRPr lang="ar-IQ"/>
              </a:p>
            </p:txBody>
          </p:sp>
          <p:sp>
            <p:nvSpPr>
              <p:cNvPr id="3198" name="Rectangle 126"/>
              <p:cNvSpPr>
                <a:spLocks noChangeArrowheads="1"/>
              </p:cNvSpPr>
              <p:nvPr/>
            </p:nvSpPr>
            <p:spPr bwMode="ltGray">
              <a:xfrm rot="-4970620">
                <a:off x="447" y="2364"/>
                <a:ext cx="138" cy="12"/>
              </a:xfrm>
              <a:prstGeom prst="rect">
                <a:avLst/>
              </a:prstGeom>
              <a:solidFill>
                <a:schemeClr val="bg2"/>
              </a:solidFill>
              <a:ln w="9525">
                <a:noFill/>
                <a:miter lim="800000"/>
                <a:headEnd/>
                <a:tailEnd/>
              </a:ln>
              <a:effectLst/>
            </p:spPr>
            <p:txBody>
              <a:bodyPr wrap="none" anchor="ctr"/>
              <a:lstStyle/>
              <a:p>
                <a:endParaRPr lang="ar-IQ"/>
              </a:p>
            </p:txBody>
          </p:sp>
          <p:sp>
            <p:nvSpPr>
              <p:cNvPr id="3199" name="Rectangle 127"/>
              <p:cNvSpPr>
                <a:spLocks noChangeArrowheads="1"/>
              </p:cNvSpPr>
              <p:nvPr/>
            </p:nvSpPr>
            <p:spPr bwMode="ltGray">
              <a:xfrm rot="-4298502">
                <a:off x="597" y="2360"/>
                <a:ext cx="150" cy="12"/>
              </a:xfrm>
              <a:prstGeom prst="rect">
                <a:avLst/>
              </a:prstGeom>
              <a:solidFill>
                <a:schemeClr val="bg2"/>
              </a:solidFill>
              <a:ln w="9525">
                <a:noFill/>
                <a:miter lim="800000"/>
                <a:headEnd/>
                <a:tailEnd/>
              </a:ln>
              <a:effectLst/>
            </p:spPr>
            <p:txBody>
              <a:bodyPr wrap="none" anchor="ctr"/>
              <a:lstStyle/>
              <a:p>
                <a:endParaRPr lang="ar-IQ"/>
              </a:p>
            </p:txBody>
          </p:sp>
          <p:sp>
            <p:nvSpPr>
              <p:cNvPr id="3200" name="Rectangle 128"/>
              <p:cNvSpPr>
                <a:spLocks noChangeArrowheads="1"/>
              </p:cNvSpPr>
              <p:nvPr/>
            </p:nvSpPr>
            <p:spPr bwMode="ltGray">
              <a:xfrm rot="-3676305">
                <a:off x="739" y="2386"/>
                <a:ext cx="155" cy="12"/>
              </a:xfrm>
              <a:prstGeom prst="rect">
                <a:avLst/>
              </a:prstGeom>
              <a:solidFill>
                <a:schemeClr val="bg2"/>
              </a:solidFill>
              <a:ln w="9525">
                <a:noFill/>
                <a:miter lim="800000"/>
                <a:headEnd/>
                <a:tailEnd/>
              </a:ln>
              <a:effectLst/>
            </p:spPr>
            <p:txBody>
              <a:bodyPr wrap="none" anchor="ctr"/>
              <a:lstStyle/>
              <a:p>
                <a:endParaRPr lang="ar-IQ"/>
              </a:p>
            </p:txBody>
          </p:sp>
          <p:sp>
            <p:nvSpPr>
              <p:cNvPr id="3201" name="Rectangle 129"/>
              <p:cNvSpPr>
                <a:spLocks noChangeArrowheads="1"/>
              </p:cNvSpPr>
              <p:nvPr/>
            </p:nvSpPr>
            <p:spPr bwMode="ltGray">
              <a:xfrm rot="-3188616">
                <a:off x="869" y="2430"/>
                <a:ext cx="167" cy="12"/>
              </a:xfrm>
              <a:prstGeom prst="rect">
                <a:avLst/>
              </a:prstGeom>
              <a:solidFill>
                <a:schemeClr val="bg2"/>
              </a:solidFill>
              <a:ln w="9525">
                <a:noFill/>
                <a:miter lim="800000"/>
                <a:headEnd/>
                <a:tailEnd/>
              </a:ln>
              <a:effectLst/>
            </p:spPr>
            <p:txBody>
              <a:bodyPr wrap="none" anchor="ctr"/>
              <a:lstStyle/>
              <a:p>
                <a:endParaRPr lang="ar-IQ"/>
              </a:p>
            </p:txBody>
          </p:sp>
          <p:sp>
            <p:nvSpPr>
              <p:cNvPr id="3202" name="Rectangle 130"/>
              <p:cNvSpPr>
                <a:spLocks noChangeArrowheads="1"/>
              </p:cNvSpPr>
              <p:nvPr/>
            </p:nvSpPr>
            <p:spPr bwMode="ltGray">
              <a:xfrm rot="-2610246">
                <a:off x="984" y="2497"/>
                <a:ext cx="167" cy="12"/>
              </a:xfrm>
              <a:prstGeom prst="rect">
                <a:avLst/>
              </a:prstGeom>
              <a:solidFill>
                <a:schemeClr val="bg2"/>
              </a:solidFill>
              <a:ln w="9525">
                <a:noFill/>
                <a:miter lim="800000"/>
                <a:headEnd/>
                <a:tailEnd/>
              </a:ln>
              <a:effectLst/>
            </p:spPr>
            <p:txBody>
              <a:bodyPr wrap="none" anchor="ctr"/>
              <a:lstStyle/>
              <a:p>
                <a:endParaRPr lang="ar-IQ"/>
              </a:p>
            </p:txBody>
          </p:sp>
          <p:sp>
            <p:nvSpPr>
              <p:cNvPr id="3203" name="Rectangle 131"/>
              <p:cNvSpPr>
                <a:spLocks noChangeArrowheads="1"/>
              </p:cNvSpPr>
              <p:nvPr/>
            </p:nvSpPr>
            <p:spPr bwMode="ltGray">
              <a:xfrm rot="-2190008">
                <a:off x="1075" y="2585"/>
                <a:ext cx="173" cy="12"/>
              </a:xfrm>
              <a:prstGeom prst="rect">
                <a:avLst/>
              </a:prstGeom>
              <a:solidFill>
                <a:schemeClr val="bg2"/>
              </a:solidFill>
              <a:ln w="9525">
                <a:noFill/>
                <a:miter lim="800000"/>
                <a:headEnd/>
                <a:tailEnd/>
              </a:ln>
              <a:effectLst/>
            </p:spPr>
            <p:txBody>
              <a:bodyPr wrap="none" anchor="ctr"/>
              <a:lstStyle/>
              <a:p>
                <a:endParaRPr lang="ar-IQ"/>
              </a:p>
            </p:txBody>
          </p:sp>
          <p:sp>
            <p:nvSpPr>
              <p:cNvPr id="3204" name="Rectangle 132"/>
              <p:cNvSpPr>
                <a:spLocks noChangeArrowheads="1"/>
              </p:cNvSpPr>
              <p:nvPr/>
            </p:nvSpPr>
            <p:spPr bwMode="ltGray">
              <a:xfrm rot="-1728558">
                <a:off x="1147" y="2688"/>
                <a:ext cx="167" cy="12"/>
              </a:xfrm>
              <a:prstGeom prst="rect">
                <a:avLst/>
              </a:prstGeom>
              <a:solidFill>
                <a:schemeClr val="bg2"/>
              </a:solidFill>
              <a:ln w="9525">
                <a:noFill/>
                <a:miter lim="800000"/>
                <a:headEnd/>
                <a:tailEnd/>
              </a:ln>
              <a:effectLst/>
            </p:spPr>
            <p:txBody>
              <a:bodyPr wrap="none" anchor="ctr"/>
              <a:lstStyle/>
              <a:p>
                <a:endParaRPr lang="ar-IQ"/>
              </a:p>
            </p:txBody>
          </p:sp>
          <p:sp>
            <p:nvSpPr>
              <p:cNvPr id="3205" name="Rectangle 133"/>
              <p:cNvSpPr>
                <a:spLocks noChangeArrowheads="1"/>
              </p:cNvSpPr>
              <p:nvPr/>
            </p:nvSpPr>
            <p:spPr bwMode="ltGray">
              <a:xfrm rot="-1172118">
                <a:off x="1198" y="2805"/>
                <a:ext cx="167" cy="12"/>
              </a:xfrm>
              <a:prstGeom prst="rect">
                <a:avLst/>
              </a:prstGeom>
              <a:solidFill>
                <a:schemeClr val="bg2"/>
              </a:solidFill>
              <a:ln w="9525">
                <a:noFill/>
                <a:miter lim="800000"/>
                <a:headEnd/>
                <a:tailEnd/>
              </a:ln>
              <a:effectLst/>
            </p:spPr>
            <p:txBody>
              <a:bodyPr wrap="none" anchor="ctr"/>
              <a:lstStyle/>
              <a:p>
                <a:endParaRPr lang="ar-IQ"/>
              </a:p>
            </p:txBody>
          </p:sp>
          <p:sp>
            <p:nvSpPr>
              <p:cNvPr id="3206" name="Rectangle 134"/>
              <p:cNvSpPr>
                <a:spLocks noChangeArrowheads="1"/>
              </p:cNvSpPr>
              <p:nvPr/>
            </p:nvSpPr>
            <p:spPr bwMode="ltGray">
              <a:xfrm rot="-753845">
                <a:off x="1218" y="2930"/>
                <a:ext cx="167" cy="12"/>
              </a:xfrm>
              <a:prstGeom prst="rect">
                <a:avLst/>
              </a:prstGeom>
              <a:solidFill>
                <a:schemeClr val="bg2"/>
              </a:solidFill>
              <a:ln w="9525">
                <a:noFill/>
                <a:miter lim="800000"/>
                <a:headEnd/>
                <a:tailEnd/>
              </a:ln>
              <a:effectLst/>
            </p:spPr>
            <p:txBody>
              <a:bodyPr wrap="none" anchor="ctr"/>
              <a:lstStyle/>
              <a:p>
                <a:endParaRPr lang="ar-IQ"/>
              </a:p>
            </p:txBody>
          </p:sp>
          <p:sp>
            <p:nvSpPr>
              <p:cNvPr id="3207" name="Rectangle 135"/>
              <p:cNvSpPr>
                <a:spLocks noChangeArrowheads="1"/>
              </p:cNvSpPr>
              <p:nvPr/>
            </p:nvSpPr>
            <p:spPr bwMode="ltGray">
              <a:xfrm rot="-287823">
                <a:off x="1213" y="3066"/>
                <a:ext cx="167" cy="12"/>
              </a:xfrm>
              <a:prstGeom prst="rect">
                <a:avLst/>
              </a:prstGeom>
              <a:solidFill>
                <a:schemeClr val="bg2"/>
              </a:solidFill>
              <a:ln w="9525">
                <a:noFill/>
                <a:miter lim="800000"/>
                <a:headEnd/>
                <a:tailEnd/>
              </a:ln>
              <a:effectLst/>
            </p:spPr>
            <p:txBody>
              <a:bodyPr wrap="none" anchor="ctr"/>
              <a:lstStyle/>
              <a:p>
                <a:endParaRPr lang="ar-IQ"/>
              </a:p>
            </p:txBody>
          </p:sp>
          <p:sp>
            <p:nvSpPr>
              <p:cNvPr id="3208" name="Rectangle 136"/>
              <p:cNvSpPr>
                <a:spLocks noChangeArrowheads="1"/>
              </p:cNvSpPr>
              <p:nvPr/>
            </p:nvSpPr>
            <p:spPr bwMode="ltGray">
              <a:xfrm rot="696741">
                <a:off x="1126" y="3337"/>
                <a:ext cx="150" cy="12"/>
              </a:xfrm>
              <a:prstGeom prst="rect">
                <a:avLst/>
              </a:prstGeom>
              <a:solidFill>
                <a:schemeClr val="bg2"/>
              </a:solidFill>
              <a:ln w="9525">
                <a:noFill/>
                <a:miter lim="800000"/>
                <a:headEnd/>
                <a:tailEnd/>
              </a:ln>
              <a:effectLst/>
            </p:spPr>
            <p:txBody>
              <a:bodyPr wrap="none" anchor="ctr"/>
              <a:lstStyle/>
              <a:p>
                <a:endParaRPr lang="ar-IQ"/>
              </a:p>
            </p:txBody>
          </p:sp>
          <p:sp>
            <p:nvSpPr>
              <p:cNvPr id="3209" name="Rectangle 137"/>
              <p:cNvSpPr>
                <a:spLocks noChangeArrowheads="1"/>
              </p:cNvSpPr>
              <p:nvPr/>
            </p:nvSpPr>
            <p:spPr bwMode="ltGray">
              <a:xfrm rot="1529990">
                <a:off x="1041" y="3465"/>
                <a:ext cx="140" cy="12"/>
              </a:xfrm>
              <a:prstGeom prst="rect">
                <a:avLst/>
              </a:prstGeom>
              <a:solidFill>
                <a:schemeClr val="bg2"/>
              </a:solidFill>
              <a:ln w="9525">
                <a:noFill/>
                <a:miter lim="800000"/>
                <a:headEnd/>
                <a:tailEnd/>
              </a:ln>
              <a:effectLst/>
            </p:spPr>
            <p:txBody>
              <a:bodyPr wrap="none" anchor="ctr"/>
              <a:lstStyle/>
              <a:p>
                <a:endParaRPr lang="ar-IQ"/>
              </a:p>
            </p:txBody>
          </p:sp>
          <p:sp>
            <p:nvSpPr>
              <p:cNvPr id="3210" name="Freeform 138"/>
              <p:cNvSpPr>
                <a:spLocks/>
              </p:cNvSpPr>
              <p:nvPr/>
            </p:nvSpPr>
            <p:spPr bwMode="ltGray">
              <a:xfrm>
                <a:off x="850" y="3136"/>
                <a:ext cx="204" cy="120"/>
              </a:xfrm>
              <a:custGeom>
                <a:avLst/>
                <a:gdLst/>
                <a:ahLst/>
                <a:cxnLst>
                  <a:cxn ang="0">
                    <a:pos x="168" y="120"/>
                  </a:cxn>
                  <a:cxn ang="0">
                    <a:pos x="204" y="12"/>
                  </a:cxn>
                  <a:cxn ang="0">
                    <a:pos x="42" y="0"/>
                  </a:cxn>
                  <a:cxn ang="0">
                    <a:pos x="0" y="108"/>
                  </a:cxn>
                  <a:cxn ang="0">
                    <a:pos x="30" y="114"/>
                  </a:cxn>
                  <a:cxn ang="0">
                    <a:pos x="60" y="30"/>
                  </a:cxn>
                  <a:cxn ang="0">
                    <a:pos x="102" y="36"/>
                  </a:cxn>
                  <a:cxn ang="0">
                    <a:pos x="78" y="108"/>
                  </a:cxn>
                  <a:cxn ang="0">
                    <a:pos x="102" y="108"/>
                  </a:cxn>
                  <a:cxn ang="0">
                    <a:pos x="132" y="36"/>
                  </a:cxn>
                  <a:cxn ang="0">
                    <a:pos x="162" y="36"/>
                  </a:cxn>
                  <a:cxn ang="0">
                    <a:pos x="138" y="114"/>
                  </a:cxn>
                  <a:cxn ang="0">
                    <a:pos x="168" y="120"/>
                  </a:cxn>
                </a:cxnLst>
                <a:rect l="0" t="0" r="r" b="b"/>
                <a:pathLst>
                  <a:path w="204" h="120">
                    <a:moveTo>
                      <a:pt x="168" y="120"/>
                    </a:moveTo>
                    <a:lnTo>
                      <a:pt x="204" y="12"/>
                    </a:lnTo>
                    <a:lnTo>
                      <a:pt x="42" y="0"/>
                    </a:lnTo>
                    <a:lnTo>
                      <a:pt x="0" y="108"/>
                    </a:lnTo>
                    <a:lnTo>
                      <a:pt x="30" y="114"/>
                    </a:lnTo>
                    <a:lnTo>
                      <a:pt x="60" y="30"/>
                    </a:lnTo>
                    <a:lnTo>
                      <a:pt x="102" y="36"/>
                    </a:lnTo>
                    <a:lnTo>
                      <a:pt x="78" y="108"/>
                    </a:lnTo>
                    <a:lnTo>
                      <a:pt x="102" y="108"/>
                    </a:lnTo>
                    <a:lnTo>
                      <a:pt x="132" y="36"/>
                    </a:lnTo>
                    <a:lnTo>
                      <a:pt x="162" y="36"/>
                    </a:lnTo>
                    <a:lnTo>
                      <a:pt x="138" y="114"/>
                    </a:lnTo>
                    <a:lnTo>
                      <a:pt x="168" y="120"/>
                    </a:lnTo>
                    <a:close/>
                  </a:path>
                </a:pathLst>
              </a:custGeom>
              <a:solidFill>
                <a:schemeClr val="bg2"/>
              </a:solidFill>
              <a:ln w="9525">
                <a:noFill/>
                <a:round/>
                <a:headEnd/>
                <a:tailEnd/>
              </a:ln>
            </p:spPr>
            <p:txBody>
              <a:bodyPr/>
              <a:lstStyle/>
              <a:p>
                <a:endParaRPr lang="ar-IQ"/>
              </a:p>
            </p:txBody>
          </p:sp>
          <p:sp>
            <p:nvSpPr>
              <p:cNvPr id="3211" name="Freeform 139"/>
              <p:cNvSpPr>
                <a:spLocks/>
              </p:cNvSpPr>
              <p:nvPr/>
            </p:nvSpPr>
            <p:spPr bwMode="ltGray">
              <a:xfrm>
                <a:off x="19" y="2722"/>
                <a:ext cx="90" cy="78"/>
              </a:xfrm>
              <a:custGeom>
                <a:avLst/>
                <a:gdLst/>
                <a:ahLst/>
                <a:cxnLst>
                  <a:cxn ang="0">
                    <a:pos x="66" y="36"/>
                  </a:cxn>
                  <a:cxn ang="0">
                    <a:pos x="66" y="36"/>
                  </a:cxn>
                  <a:cxn ang="0">
                    <a:pos x="18" y="24"/>
                  </a:cxn>
                  <a:cxn ang="0">
                    <a:pos x="0" y="30"/>
                  </a:cxn>
                  <a:cxn ang="0">
                    <a:pos x="36" y="78"/>
                  </a:cxn>
                  <a:cxn ang="0">
                    <a:pos x="48" y="72"/>
                  </a:cxn>
                  <a:cxn ang="0">
                    <a:pos x="24" y="36"/>
                  </a:cxn>
                  <a:cxn ang="0">
                    <a:pos x="24" y="36"/>
                  </a:cxn>
                  <a:cxn ang="0">
                    <a:pos x="72" y="54"/>
                  </a:cxn>
                  <a:cxn ang="0">
                    <a:pos x="90" y="42"/>
                  </a:cxn>
                  <a:cxn ang="0">
                    <a:pos x="54" y="0"/>
                  </a:cxn>
                  <a:cxn ang="0">
                    <a:pos x="42" y="6"/>
                  </a:cxn>
                  <a:cxn ang="0">
                    <a:pos x="66" y="36"/>
                  </a:cxn>
                </a:cxnLst>
                <a:rect l="0" t="0" r="r" b="b"/>
                <a:pathLst>
                  <a:path w="90" h="78">
                    <a:moveTo>
                      <a:pt x="66" y="36"/>
                    </a:moveTo>
                    <a:lnTo>
                      <a:pt x="66" y="36"/>
                    </a:lnTo>
                    <a:lnTo>
                      <a:pt x="18" y="24"/>
                    </a:lnTo>
                    <a:lnTo>
                      <a:pt x="0" y="30"/>
                    </a:lnTo>
                    <a:lnTo>
                      <a:pt x="36" y="78"/>
                    </a:lnTo>
                    <a:lnTo>
                      <a:pt x="48" y="72"/>
                    </a:lnTo>
                    <a:lnTo>
                      <a:pt x="24" y="36"/>
                    </a:lnTo>
                    <a:lnTo>
                      <a:pt x="24" y="36"/>
                    </a:lnTo>
                    <a:lnTo>
                      <a:pt x="72" y="54"/>
                    </a:lnTo>
                    <a:lnTo>
                      <a:pt x="90" y="42"/>
                    </a:lnTo>
                    <a:lnTo>
                      <a:pt x="54" y="0"/>
                    </a:lnTo>
                    <a:lnTo>
                      <a:pt x="42" y="6"/>
                    </a:lnTo>
                    <a:lnTo>
                      <a:pt x="66" y="36"/>
                    </a:lnTo>
                    <a:close/>
                  </a:path>
                </a:pathLst>
              </a:custGeom>
              <a:solidFill>
                <a:schemeClr val="bg2"/>
              </a:solidFill>
              <a:ln w="9525">
                <a:noFill/>
                <a:round/>
                <a:headEnd/>
                <a:tailEnd/>
              </a:ln>
            </p:spPr>
            <p:txBody>
              <a:bodyPr/>
              <a:lstStyle/>
              <a:p>
                <a:endParaRPr lang="ar-IQ"/>
              </a:p>
            </p:txBody>
          </p:sp>
          <p:sp>
            <p:nvSpPr>
              <p:cNvPr id="3212" name="Freeform 140"/>
              <p:cNvSpPr>
                <a:spLocks/>
              </p:cNvSpPr>
              <p:nvPr/>
            </p:nvSpPr>
            <p:spPr bwMode="ltGray">
              <a:xfrm>
                <a:off x="97" y="2651"/>
                <a:ext cx="101" cy="89"/>
              </a:xfrm>
              <a:custGeom>
                <a:avLst/>
                <a:gdLst/>
                <a:ahLst/>
                <a:cxnLst>
                  <a:cxn ang="0">
                    <a:pos x="54" y="89"/>
                  </a:cxn>
                  <a:cxn ang="0">
                    <a:pos x="65" y="83"/>
                  </a:cxn>
                  <a:cxn ang="0">
                    <a:pos x="48" y="35"/>
                  </a:cxn>
                  <a:cxn ang="0">
                    <a:pos x="89" y="65"/>
                  </a:cxn>
                  <a:cxn ang="0">
                    <a:pos x="101" y="59"/>
                  </a:cxn>
                  <a:cxn ang="0">
                    <a:pos x="83" y="0"/>
                  </a:cxn>
                  <a:cxn ang="0">
                    <a:pos x="71" y="12"/>
                  </a:cxn>
                  <a:cxn ang="0">
                    <a:pos x="83" y="41"/>
                  </a:cxn>
                  <a:cxn ang="0">
                    <a:pos x="48" y="23"/>
                  </a:cxn>
                  <a:cxn ang="0">
                    <a:pos x="36" y="29"/>
                  </a:cxn>
                  <a:cxn ang="0">
                    <a:pos x="45" y="68"/>
                  </a:cxn>
                  <a:cxn ang="0">
                    <a:pos x="18" y="41"/>
                  </a:cxn>
                  <a:cxn ang="0">
                    <a:pos x="0" y="53"/>
                  </a:cxn>
                  <a:cxn ang="0">
                    <a:pos x="54" y="89"/>
                  </a:cxn>
                </a:cxnLst>
                <a:rect l="0" t="0" r="r" b="b"/>
                <a:pathLst>
                  <a:path w="101" h="89">
                    <a:moveTo>
                      <a:pt x="54" y="89"/>
                    </a:moveTo>
                    <a:lnTo>
                      <a:pt x="65" y="83"/>
                    </a:lnTo>
                    <a:lnTo>
                      <a:pt x="48" y="35"/>
                    </a:lnTo>
                    <a:lnTo>
                      <a:pt x="89" y="65"/>
                    </a:lnTo>
                    <a:lnTo>
                      <a:pt x="101" y="59"/>
                    </a:lnTo>
                    <a:lnTo>
                      <a:pt x="83" y="0"/>
                    </a:lnTo>
                    <a:lnTo>
                      <a:pt x="71" y="12"/>
                    </a:lnTo>
                    <a:lnTo>
                      <a:pt x="83" y="41"/>
                    </a:lnTo>
                    <a:lnTo>
                      <a:pt x="48" y="23"/>
                    </a:lnTo>
                    <a:lnTo>
                      <a:pt x="36" y="29"/>
                    </a:lnTo>
                    <a:lnTo>
                      <a:pt x="45" y="68"/>
                    </a:lnTo>
                    <a:lnTo>
                      <a:pt x="18" y="41"/>
                    </a:lnTo>
                    <a:lnTo>
                      <a:pt x="0" y="53"/>
                    </a:lnTo>
                    <a:lnTo>
                      <a:pt x="54" y="89"/>
                    </a:lnTo>
                    <a:close/>
                  </a:path>
                </a:pathLst>
              </a:custGeom>
              <a:solidFill>
                <a:schemeClr val="bg2"/>
              </a:solidFill>
              <a:ln w="9525">
                <a:noFill/>
                <a:round/>
                <a:headEnd/>
                <a:tailEnd/>
              </a:ln>
            </p:spPr>
            <p:txBody>
              <a:bodyPr/>
              <a:lstStyle/>
              <a:p>
                <a:endParaRPr lang="ar-IQ"/>
              </a:p>
            </p:txBody>
          </p:sp>
          <p:sp>
            <p:nvSpPr>
              <p:cNvPr id="3213" name="Freeform 141"/>
              <p:cNvSpPr>
                <a:spLocks/>
              </p:cNvSpPr>
              <p:nvPr/>
            </p:nvSpPr>
            <p:spPr bwMode="ltGray">
              <a:xfrm>
                <a:off x="677" y="3502"/>
                <a:ext cx="83" cy="78"/>
              </a:xfrm>
              <a:custGeom>
                <a:avLst/>
                <a:gdLst/>
                <a:ahLst/>
                <a:cxnLst>
                  <a:cxn ang="0">
                    <a:pos x="36" y="78"/>
                  </a:cxn>
                  <a:cxn ang="0">
                    <a:pos x="83" y="48"/>
                  </a:cxn>
                  <a:cxn ang="0">
                    <a:pos x="54" y="0"/>
                  </a:cxn>
                  <a:cxn ang="0">
                    <a:pos x="0" y="30"/>
                  </a:cxn>
                  <a:cxn ang="0">
                    <a:pos x="6" y="36"/>
                  </a:cxn>
                  <a:cxn ang="0">
                    <a:pos x="42" y="18"/>
                  </a:cxn>
                  <a:cxn ang="0">
                    <a:pos x="54" y="30"/>
                  </a:cxn>
                  <a:cxn ang="0">
                    <a:pos x="24" y="48"/>
                  </a:cxn>
                  <a:cxn ang="0">
                    <a:pos x="30" y="54"/>
                  </a:cxn>
                  <a:cxn ang="0">
                    <a:pos x="60" y="36"/>
                  </a:cxn>
                  <a:cxn ang="0">
                    <a:pos x="66" y="48"/>
                  </a:cxn>
                  <a:cxn ang="0">
                    <a:pos x="30" y="66"/>
                  </a:cxn>
                  <a:cxn ang="0">
                    <a:pos x="36" y="78"/>
                  </a:cxn>
                </a:cxnLst>
                <a:rect l="0" t="0" r="r" b="b"/>
                <a:pathLst>
                  <a:path w="83" h="78">
                    <a:moveTo>
                      <a:pt x="36" y="78"/>
                    </a:moveTo>
                    <a:lnTo>
                      <a:pt x="83" y="48"/>
                    </a:lnTo>
                    <a:lnTo>
                      <a:pt x="54" y="0"/>
                    </a:lnTo>
                    <a:lnTo>
                      <a:pt x="0" y="30"/>
                    </a:lnTo>
                    <a:lnTo>
                      <a:pt x="6" y="36"/>
                    </a:lnTo>
                    <a:lnTo>
                      <a:pt x="42" y="18"/>
                    </a:lnTo>
                    <a:lnTo>
                      <a:pt x="54" y="30"/>
                    </a:lnTo>
                    <a:lnTo>
                      <a:pt x="24" y="48"/>
                    </a:lnTo>
                    <a:lnTo>
                      <a:pt x="30" y="54"/>
                    </a:lnTo>
                    <a:lnTo>
                      <a:pt x="60" y="36"/>
                    </a:lnTo>
                    <a:lnTo>
                      <a:pt x="66" y="48"/>
                    </a:lnTo>
                    <a:lnTo>
                      <a:pt x="30" y="66"/>
                    </a:lnTo>
                    <a:lnTo>
                      <a:pt x="36" y="78"/>
                    </a:lnTo>
                    <a:close/>
                  </a:path>
                </a:pathLst>
              </a:custGeom>
              <a:solidFill>
                <a:schemeClr val="bg2"/>
              </a:solidFill>
              <a:ln w="9525">
                <a:noFill/>
                <a:round/>
                <a:headEnd/>
                <a:tailEnd/>
              </a:ln>
            </p:spPr>
            <p:txBody>
              <a:bodyPr/>
              <a:lstStyle/>
              <a:p>
                <a:endParaRPr lang="ar-IQ"/>
              </a:p>
            </p:txBody>
          </p:sp>
          <p:sp>
            <p:nvSpPr>
              <p:cNvPr id="3214" name="Freeform 142"/>
              <p:cNvSpPr>
                <a:spLocks/>
              </p:cNvSpPr>
              <p:nvPr/>
            </p:nvSpPr>
            <p:spPr bwMode="ltGray">
              <a:xfrm>
                <a:off x="940" y="2782"/>
                <a:ext cx="90" cy="72"/>
              </a:xfrm>
              <a:custGeom>
                <a:avLst/>
                <a:gdLst/>
                <a:ahLst/>
                <a:cxnLst>
                  <a:cxn ang="0">
                    <a:pos x="90" y="30"/>
                  </a:cxn>
                  <a:cxn ang="0">
                    <a:pos x="66" y="0"/>
                  </a:cxn>
                  <a:cxn ang="0">
                    <a:pos x="0" y="36"/>
                  </a:cxn>
                  <a:cxn ang="0">
                    <a:pos x="24" y="72"/>
                  </a:cxn>
                  <a:cxn ang="0">
                    <a:pos x="36" y="66"/>
                  </a:cxn>
                  <a:cxn ang="0">
                    <a:pos x="18" y="42"/>
                  </a:cxn>
                  <a:cxn ang="0">
                    <a:pos x="36" y="30"/>
                  </a:cxn>
                  <a:cxn ang="0">
                    <a:pos x="54" y="54"/>
                  </a:cxn>
                  <a:cxn ang="0">
                    <a:pos x="60" y="48"/>
                  </a:cxn>
                  <a:cxn ang="0">
                    <a:pos x="48" y="24"/>
                  </a:cxn>
                  <a:cxn ang="0">
                    <a:pos x="60" y="12"/>
                  </a:cxn>
                  <a:cxn ang="0">
                    <a:pos x="78" y="42"/>
                  </a:cxn>
                  <a:cxn ang="0">
                    <a:pos x="90" y="30"/>
                  </a:cxn>
                </a:cxnLst>
                <a:rect l="0" t="0" r="r" b="b"/>
                <a:pathLst>
                  <a:path w="90" h="72">
                    <a:moveTo>
                      <a:pt x="90" y="30"/>
                    </a:moveTo>
                    <a:lnTo>
                      <a:pt x="66" y="0"/>
                    </a:lnTo>
                    <a:lnTo>
                      <a:pt x="0" y="36"/>
                    </a:lnTo>
                    <a:lnTo>
                      <a:pt x="24" y="72"/>
                    </a:lnTo>
                    <a:lnTo>
                      <a:pt x="36" y="66"/>
                    </a:lnTo>
                    <a:lnTo>
                      <a:pt x="18" y="42"/>
                    </a:lnTo>
                    <a:lnTo>
                      <a:pt x="36" y="30"/>
                    </a:lnTo>
                    <a:lnTo>
                      <a:pt x="54" y="54"/>
                    </a:lnTo>
                    <a:lnTo>
                      <a:pt x="60" y="48"/>
                    </a:lnTo>
                    <a:lnTo>
                      <a:pt x="48" y="24"/>
                    </a:lnTo>
                    <a:lnTo>
                      <a:pt x="60" y="12"/>
                    </a:lnTo>
                    <a:lnTo>
                      <a:pt x="78" y="42"/>
                    </a:lnTo>
                    <a:lnTo>
                      <a:pt x="90" y="30"/>
                    </a:lnTo>
                    <a:close/>
                  </a:path>
                </a:pathLst>
              </a:custGeom>
              <a:solidFill>
                <a:schemeClr val="bg2"/>
              </a:solidFill>
              <a:ln w="9525">
                <a:noFill/>
                <a:round/>
                <a:headEnd/>
                <a:tailEnd/>
              </a:ln>
            </p:spPr>
            <p:txBody>
              <a:bodyPr/>
              <a:lstStyle/>
              <a:p>
                <a:endParaRPr lang="ar-IQ"/>
              </a:p>
            </p:txBody>
          </p:sp>
          <p:sp>
            <p:nvSpPr>
              <p:cNvPr id="3215" name="Freeform 143"/>
              <p:cNvSpPr>
                <a:spLocks/>
              </p:cNvSpPr>
              <p:nvPr/>
            </p:nvSpPr>
            <p:spPr bwMode="ltGray">
              <a:xfrm>
                <a:off x="898" y="2716"/>
                <a:ext cx="90" cy="84"/>
              </a:xfrm>
              <a:custGeom>
                <a:avLst/>
                <a:gdLst/>
                <a:ahLst/>
                <a:cxnLst>
                  <a:cxn ang="0">
                    <a:pos x="42" y="60"/>
                  </a:cxn>
                  <a:cxn ang="0">
                    <a:pos x="42" y="60"/>
                  </a:cxn>
                  <a:cxn ang="0">
                    <a:pos x="72" y="12"/>
                  </a:cxn>
                  <a:cxn ang="0">
                    <a:pos x="66" y="0"/>
                  </a:cxn>
                  <a:cxn ang="0">
                    <a:pos x="0" y="42"/>
                  </a:cxn>
                  <a:cxn ang="0">
                    <a:pos x="6" y="54"/>
                  </a:cxn>
                  <a:cxn ang="0">
                    <a:pos x="54" y="24"/>
                  </a:cxn>
                  <a:cxn ang="0">
                    <a:pos x="54" y="24"/>
                  </a:cxn>
                  <a:cxn ang="0">
                    <a:pos x="18" y="72"/>
                  </a:cxn>
                  <a:cxn ang="0">
                    <a:pos x="24" y="84"/>
                  </a:cxn>
                  <a:cxn ang="0">
                    <a:pos x="90" y="42"/>
                  </a:cxn>
                  <a:cxn ang="0">
                    <a:pos x="84" y="30"/>
                  </a:cxn>
                  <a:cxn ang="0">
                    <a:pos x="42" y="60"/>
                  </a:cxn>
                </a:cxnLst>
                <a:rect l="0" t="0" r="r" b="b"/>
                <a:pathLst>
                  <a:path w="90" h="84">
                    <a:moveTo>
                      <a:pt x="42" y="60"/>
                    </a:moveTo>
                    <a:lnTo>
                      <a:pt x="42" y="60"/>
                    </a:lnTo>
                    <a:lnTo>
                      <a:pt x="72" y="12"/>
                    </a:lnTo>
                    <a:lnTo>
                      <a:pt x="66" y="0"/>
                    </a:lnTo>
                    <a:lnTo>
                      <a:pt x="0" y="42"/>
                    </a:lnTo>
                    <a:lnTo>
                      <a:pt x="6" y="54"/>
                    </a:lnTo>
                    <a:lnTo>
                      <a:pt x="54" y="24"/>
                    </a:lnTo>
                    <a:lnTo>
                      <a:pt x="54" y="24"/>
                    </a:lnTo>
                    <a:lnTo>
                      <a:pt x="18" y="72"/>
                    </a:lnTo>
                    <a:lnTo>
                      <a:pt x="24" y="84"/>
                    </a:lnTo>
                    <a:lnTo>
                      <a:pt x="90" y="42"/>
                    </a:lnTo>
                    <a:lnTo>
                      <a:pt x="84" y="30"/>
                    </a:lnTo>
                    <a:lnTo>
                      <a:pt x="42" y="60"/>
                    </a:lnTo>
                    <a:close/>
                  </a:path>
                </a:pathLst>
              </a:custGeom>
              <a:solidFill>
                <a:schemeClr val="bg2"/>
              </a:solidFill>
              <a:ln w="9525">
                <a:noFill/>
                <a:round/>
                <a:headEnd/>
                <a:tailEnd/>
              </a:ln>
            </p:spPr>
            <p:txBody>
              <a:bodyPr/>
              <a:lstStyle/>
              <a:p>
                <a:endParaRPr lang="ar-IQ"/>
              </a:p>
            </p:txBody>
          </p:sp>
          <p:sp>
            <p:nvSpPr>
              <p:cNvPr id="3216" name="Freeform 144"/>
              <p:cNvSpPr>
                <a:spLocks/>
              </p:cNvSpPr>
              <p:nvPr/>
            </p:nvSpPr>
            <p:spPr bwMode="ltGray">
              <a:xfrm>
                <a:off x="7" y="3837"/>
                <a:ext cx="6" cy="12"/>
              </a:xfrm>
              <a:custGeom>
                <a:avLst/>
                <a:gdLst/>
                <a:ahLst/>
                <a:cxnLst>
                  <a:cxn ang="0">
                    <a:pos x="6" y="0"/>
                  </a:cxn>
                  <a:cxn ang="0">
                    <a:pos x="6" y="0"/>
                  </a:cxn>
                  <a:cxn ang="0">
                    <a:pos x="0" y="0"/>
                  </a:cxn>
                  <a:cxn ang="0">
                    <a:pos x="0" y="0"/>
                  </a:cxn>
                  <a:cxn ang="0">
                    <a:pos x="0" y="12"/>
                  </a:cxn>
                  <a:cxn ang="0">
                    <a:pos x="6" y="0"/>
                  </a:cxn>
                  <a:cxn ang="0">
                    <a:pos x="6" y="0"/>
                  </a:cxn>
                </a:cxnLst>
                <a:rect l="0" t="0" r="r" b="b"/>
                <a:pathLst>
                  <a:path w="6" h="12">
                    <a:moveTo>
                      <a:pt x="6" y="0"/>
                    </a:moveTo>
                    <a:lnTo>
                      <a:pt x="6" y="0"/>
                    </a:lnTo>
                    <a:lnTo>
                      <a:pt x="0" y="0"/>
                    </a:lnTo>
                    <a:lnTo>
                      <a:pt x="0" y="0"/>
                    </a:lnTo>
                    <a:lnTo>
                      <a:pt x="0" y="12"/>
                    </a:lnTo>
                    <a:lnTo>
                      <a:pt x="6" y="0"/>
                    </a:lnTo>
                    <a:lnTo>
                      <a:pt x="6" y="0"/>
                    </a:lnTo>
                    <a:close/>
                  </a:path>
                </a:pathLst>
              </a:custGeom>
              <a:solidFill>
                <a:schemeClr val="bg2"/>
              </a:solidFill>
              <a:ln w="9525">
                <a:noFill/>
                <a:round/>
                <a:headEnd/>
                <a:tailEnd/>
              </a:ln>
            </p:spPr>
            <p:txBody>
              <a:bodyPr/>
              <a:lstStyle/>
              <a:p>
                <a:endParaRPr lang="ar-IQ"/>
              </a:p>
            </p:txBody>
          </p:sp>
          <p:sp>
            <p:nvSpPr>
              <p:cNvPr id="3217" name="Freeform 145"/>
              <p:cNvSpPr>
                <a:spLocks/>
              </p:cNvSpPr>
              <p:nvPr/>
            </p:nvSpPr>
            <p:spPr bwMode="ltGray">
              <a:xfrm>
                <a:off x="7" y="2555"/>
                <a:ext cx="30" cy="48"/>
              </a:xfrm>
              <a:custGeom>
                <a:avLst/>
                <a:gdLst/>
                <a:ahLst/>
                <a:cxnLst>
                  <a:cxn ang="0">
                    <a:pos x="18" y="48"/>
                  </a:cxn>
                  <a:cxn ang="0">
                    <a:pos x="18" y="48"/>
                  </a:cxn>
                  <a:cxn ang="0">
                    <a:pos x="30" y="42"/>
                  </a:cxn>
                  <a:cxn ang="0">
                    <a:pos x="0" y="0"/>
                  </a:cxn>
                  <a:cxn ang="0">
                    <a:pos x="0" y="24"/>
                  </a:cxn>
                  <a:cxn ang="0">
                    <a:pos x="18" y="48"/>
                  </a:cxn>
                  <a:cxn ang="0">
                    <a:pos x="18" y="48"/>
                  </a:cxn>
                </a:cxnLst>
                <a:rect l="0" t="0" r="r" b="b"/>
                <a:pathLst>
                  <a:path w="30" h="48">
                    <a:moveTo>
                      <a:pt x="18" y="48"/>
                    </a:moveTo>
                    <a:lnTo>
                      <a:pt x="18" y="48"/>
                    </a:lnTo>
                    <a:lnTo>
                      <a:pt x="30" y="42"/>
                    </a:lnTo>
                    <a:lnTo>
                      <a:pt x="0" y="0"/>
                    </a:lnTo>
                    <a:lnTo>
                      <a:pt x="0" y="24"/>
                    </a:lnTo>
                    <a:lnTo>
                      <a:pt x="18" y="48"/>
                    </a:lnTo>
                    <a:lnTo>
                      <a:pt x="18" y="48"/>
                    </a:lnTo>
                    <a:close/>
                  </a:path>
                </a:pathLst>
              </a:custGeom>
              <a:solidFill>
                <a:schemeClr val="bg2"/>
              </a:solidFill>
              <a:ln w="9525">
                <a:noFill/>
                <a:round/>
                <a:headEnd/>
                <a:tailEnd/>
              </a:ln>
            </p:spPr>
            <p:txBody>
              <a:bodyPr/>
              <a:lstStyle/>
              <a:p>
                <a:endParaRPr lang="ar-IQ"/>
              </a:p>
            </p:txBody>
          </p:sp>
          <p:sp>
            <p:nvSpPr>
              <p:cNvPr id="3218" name="Freeform 146"/>
              <p:cNvSpPr>
                <a:spLocks/>
              </p:cNvSpPr>
              <p:nvPr/>
            </p:nvSpPr>
            <p:spPr bwMode="ltGray">
              <a:xfrm>
                <a:off x="7" y="3843"/>
                <a:ext cx="36" cy="66"/>
              </a:xfrm>
              <a:custGeom>
                <a:avLst/>
                <a:gdLst/>
                <a:ahLst/>
                <a:cxnLst>
                  <a:cxn ang="0">
                    <a:pos x="36" y="0"/>
                  </a:cxn>
                  <a:cxn ang="0">
                    <a:pos x="24" y="0"/>
                  </a:cxn>
                  <a:cxn ang="0">
                    <a:pos x="24" y="0"/>
                  </a:cxn>
                  <a:cxn ang="0">
                    <a:pos x="0" y="36"/>
                  </a:cxn>
                  <a:cxn ang="0">
                    <a:pos x="0" y="66"/>
                  </a:cxn>
                  <a:cxn ang="0">
                    <a:pos x="36" y="0"/>
                  </a:cxn>
                  <a:cxn ang="0">
                    <a:pos x="36" y="0"/>
                  </a:cxn>
                </a:cxnLst>
                <a:rect l="0" t="0" r="r" b="b"/>
                <a:pathLst>
                  <a:path w="36" h="66">
                    <a:moveTo>
                      <a:pt x="36" y="0"/>
                    </a:moveTo>
                    <a:lnTo>
                      <a:pt x="24" y="0"/>
                    </a:lnTo>
                    <a:lnTo>
                      <a:pt x="24" y="0"/>
                    </a:lnTo>
                    <a:lnTo>
                      <a:pt x="0" y="36"/>
                    </a:lnTo>
                    <a:lnTo>
                      <a:pt x="0" y="66"/>
                    </a:lnTo>
                    <a:lnTo>
                      <a:pt x="36" y="0"/>
                    </a:lnTo>
                    <a:lnTo>
                      <a:pt x="36" y="0"/>
                    </a:lnTo>
                    <a:close/>
                  </a:path>
                </a:pathLst>
              </a:custGeom>
              <a:solidFill>
                <a:schemeClr val="bg2"/>
              </a:solidFill>
              <a:ln w="9525">
                <a:noFill/>
                <a:round/>
                <a:headEnd/>
                <a:tailEnd/>
              </a:ln>
            </p:spPr>
            <p:txBody>
              <a:bodyPr/>
              <a:lstStyle/>
              <a:p>
                <a:endParaRPr lang="ar-IQ"/>
              </a:p>
            </p:txBody>
          </p:sp>
          <p:sp>
            <p:nvSpPr>
              <p:cNvPr id="3219" name="Rectangle 147"/>
              <p:cNvSpPr>
                <a:spLocks noChangeArrowheads="1"/>
              </p:cNvSpPr>
              <p:nvPr/>
            </p:nvSpPr>
            <p:spPr bwMode="ltGray">
              <a:xfrm rot="244926">
                <a:off x="1177" y="3201"/>
                <a:ext cx="161" cy="12"/>
              </a:xfrm>
              <a:prstGeom prst="rect">
                <a:avLst/>
              </a:prstGeom>
              <a:solidFill>
                <a:schemeClr val="bg2"/>
              </a:solidFill>
              <a:ln w="9525">
                <a:noFill/>
                <a:miter lim="800000"/>
                <a:headEnd/>
                <a:tailEnd/>
              </a:ln>
              <a:effectLst/>
            </p:spPr>
            <p:txBody>
              <a:bodyPr wrap="none" anchor="ctr"/>
              <a:lstStyle/>
              <a:p>
                <a:endParaRPr lang="ar-IQ"/>
              </a:p>
            </p:txBody>
          </p:sp>
          <p:sp>
            <p:nvSpPr>
              <p:cNvPr id="3220" name="Rectangle 148"/>
              <p:cNvSpPr>
                <a:spLocks noChangeArrowheads="1"/>
              </p:cNvSpPr>
              <p:nvPr/>
            </p:nvSpPr>
            <p:spPr bwMode="ltGray">
              <a:xfrm rot="-5598588">
                <a:off x="290" y="2386"/>
                <a:ext cx="138" cy="12"/>
              </a:xfrm>
              <a:prstGeom prst="rect">
                <a:avLst/>
              </a:prstGeom>
              <a:solidFill>
                <a:schemeClr val="bg2"/>
              </a:solidFill>
              <a:ln w="9525">
                <a:noFill/>
                <a:miter lim="800000"/>
                <a:headEnd/>
                <a:tailEnd/>
              </a:ln>
              <a:effectLst/>
            </p:spPr>
            <p:txBody>
              <a:bodyPr wrap="none" anchor="ctr"/>
              <a:lstStyle/>
              <a:p>
                <a:endParaRPr lang="ar-IQ"/>
              </a:p>
            </p:txBody>
          </p:sp>
          <p:sp>
            <p:nvSpPr>
              <p:cNvPr id="3221" name="Freeform 149"/>
              <p:cNvSpPr>
                <a:spLocks/>
              </p:cNvSpPr>
              <p:nvPr/>
            </p:nvSpPr>
            <p:spPr bwMode="ltGray">
              <a:xfrm>
                <a:off x="139" y="3573"/>
                <a:ext cx="144" cy="154"/>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9" y="61"/>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endParaRPr lang="ar-IQ"/>
              </a:p>
            </p:txBody>
          </p:sp>
          <p:sp>
            <p:nvSpPr>
              <p:cNvPr id="3222" name="Freeform 150"/>
              <p:cNvSpPr>
                <a:spLocks/>
              </p:cNvSpPr>
              <p:nvPr/>
            </p:nvSpPr>
            <p:spPr bwMode="ltGray">
              <a:xfrm rot="-2857037">
                <a:off x="619" y="3550"/>
                <a:ext cx="68" cy="69"/>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3" y="47"/>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endParaRPr lang="ar-IQ"/>
              </a:p>
            </p:txBody>
          </p:sp>
          <p:sp>
            <p:nvSpPr>
              <p:cNvPr id="3223" name="Freeform 151"/>
              <p:cNvSpPr>
                <a:spLocks/>
              </p:cNvSpPr>
              <p:nvPr/>
            </p:nvSpPr>
            <p:spPr bwMode="ltGray">
              <a:xfrm>
                <a:off x="235" y="2503"/>
                <a:ext cx="348" cy="1272"/>
              </a:xfrm>
              <a:custGeom>
                <a:avLst/>
                <a:gdLst/>
                <a:ahLst/>
                <a:cxnLst>
                  <a:cxn ang="0">
                    <a:pos x="0" y="0"/>
                  </a:cxn>
                  <a:cxn ang="0">
                    <a:pos x="287" y="582"/>
                  </a:cxn>
                  <a:cxn ang="0">
                    <a:pos x="348" y="1272"/>
                  </a:cxn>
                  <a:cxn ang="0">
                    <a:pos x="54" y="676"/>
                  </a:cxn>
                  <a:cxn ang="0">
                    <a:pos x="0" y="0"/>
                  </a:cxn>
                </a:cxnLst>
                <a:rect l="0" t="0" r="r" b="b"/>
                <a:pathLst>
                  <a:path w="348" h="1272">
                    <a:moveTo>
                      <a:pt x="0" y="0"/>
                    </a:moveTo>
                    <a:lnTo>
                      <a:pt x="287" y="582"/>
                    </a:lnTo>
                    <a:lnTo>
                      <a:pt x="348" y="1272"/>
                    </a:lnTo>
                    <a:lnTo>
                      <a:pt x="54" y="676"/>
                    </a:lnTo>
                    <a:lnTo>
                      <a:pt x="0" y="0"/>
                    </a:lnTo>
                    <a:close/>
                  </a:path>
                </a:pathLst>
              </a:custGeom>
              <a:gradFill rotWithShape="0">
                <a:gsLst>
                  <a:gs pos="0">
                    <a:schemeClr val="bg2"/>
                  </a:gs>
                  <a:gs pos="100000">
                    <a:schemeClr val="bg2">
                      <a:gamma/>
                      <a:shade val="96863"/>
                      <a:invGamma/>
                    </a:schemeClr>
                  </a:gs>
                </a:gsLst>
                <a:lin ang="18900000" scaled="1"/>
              </a:gradFill>
              <a:ln w="9525" cap="flat" cmpd="sng">
                <a:noFill/>
                <a:prstDash val="solid"/>
                <a:round/>
                <a:headEnd type="none" w="med" len="med"/>
                <a:tailEnd type="none" w="med" len="med"/>
              </a:ln>
              <a:effectLst/>
            </p:spPr>
            <p:txBody>
              <a:bodyPr/>
              <a:lstStyle/>
              <a:p>
                <a:endParaRPr lang="ar-IQ"/>
              </a:p>
            </p:txBody>
          </p:sp>
          <p:sp>
            <p:nvSpPr>
              <p:cNvPr id="3224" name="Oval 152"/>
              <p:cNvSpPr>
                <a:spLocks noChangeArrowheads="1"/>
              </p:cNvSpPr>
              <p:nvPr/>
            </p:nvSpPr>
            <p:spPr bwMode="ltGray">
              <a:xfrm rot="-1684349">
                <a:off x="296" y="3047"/>
                <a:ext cx="221" cy="174"/>
              </a:xfrm>
              <a:prstGeom prst="ellipse">
                <a:avLst/>
              </a:prstGeom>
              <a:gradFill rotWithShape="0">
                <a:gsLst>
                  <a:gs pos="0">
                    <a:schemeClr val="bg2">
                      <a:gamma/>
                      <a:shade val="90980"/>
                      <a:invGamma/>
                    </a:schemeClr>
                  </a:gs>
                  <a:gs pos="50000">
                    <a:schemeClr val="bg2"/>
                  </a:gs>
                  <a:gs pos="100000">
                    <a:schemeClr val="bg2">
                      <a:gamma/>
                      <a:shade val="90980"/>
                      <a:invGamma/>
                    </a:schemeClr>
                  </a:gs>
                </a:gsLst>
                <a:lin ang="18900000" scaled="1"/>
              </a:gradFill>
              <a:ln w="9525">
                <a:noFill/>
                <a:round/>
                <a:headEnd/>
                <a:tailEnd/>
              </a:ln>
              <a:effectLst/>
            </p:spPr>
            <p:txBody>
              <a:bodyPr/>
              <a:lstStyle/>
              <a:p>
                <a:endParaRPr lang="ar-IQ"/>
              </a:p>
            </p:txBody>
          </p:sp>
        </p:grpSp>
      </p:grpSp>
      <p:sp>
        <p:nvSpPr>
          <p:cNvPr id="3225" name="Rectangle 153"/>
          <p:cNvSpPr>
            <a:spLocks noGrp="1" noRot="1" noChangeArrowheads="1"/>
          </p:cNvSpPr>
          <p:nvPr>
            <p:ph type="title"/>
          </p:nvPr>
        </p:nvSpPr>
        <p:spPr bwMode="auto">
          <a:xfrm>
            <a:off x="301625" y="228600"/>
            <a:ext cx="854075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endParaRPr lang="en-US" smtClean="0"/>
          </a:p>
        </p:txBody>
      </p:sp>
      <p:sp>
        <p:nvSpPr>
          <p:cNvPr id="3226" name="Rectangle 154"/>
          <p:cNvSpPr>
            <a:spLocks noGrp="1" noChangeArrowheads="1"/>
          </p:cNvSpPr>
          <p:nvPr>
            <p:ph type="dt" sz="half" idx="2"/>
          </p:nvPr>
        </p:nvSpPr>
        <p:spPr bwMode="auto">
          <a:xfrm>
            <a:off x="301625" y="6245225"/>
            <a:ext cx="22891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atin typeface="+mn-lt"/>
              </a:defRPr>
            </a:lvl1pPr>
          </a:lstStyle>
          <a:p>
            <a:endParaRPr lang="en-US"/>
          </a:p>
        </p:txBody>
      </p:sp>
      <p:sp>
        <p:nvSpPr>
          <p:cNvPr id="3227" name="Rectangle 15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atin typeface="+mn-lt"/>
              </a:defRPr>
            </a:lvl1pPr>
          </a:lstStyle>
          <a:p>
            <a:endParaRPr lang="en-US"/>
          </a:p>
        </p:txBody>
      </p:sp>
      <p:sp>
        <p:nvSpPr>
          <p:cNvPr id="3228" name="Rectangle 156"/>
          <p:cNvSpPr>
            <a:spLocks noGrp="1" noChangeArrowheads="1"/>
          </p:cNvSpPr>
          <p:nvPr>
            <p:ph type="sldNum" sz="quarter" idx="4"/>
          </p:nvPr>
        </p:nvSpPr>
        <p:spPr bwMode="auto">
          <a:xfrm>
            <a:off x="6553200" y="6245225"/>
            <a:ext cx="22891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atin typeface="+mn-lt"/>
              </a:defRPr>
            </a:lvl1pPr>
          </a:lstStyle>
          <a:p>
            <a:fld id="{96609DE1-4DDC-4539-9D22-8403D1082391}" type="slidenum">
              <a:rPr lang="en-US"/>
              <a:pPr/>
              <a:t>‹#›</a:t>
            </a:fld>
            <a:endParaRPr lang="en-US"/>
          </a:p>
        </p:txBody>
      </p:sp>
      <p:sp>
        <p:nvSpPr>
          <p:cNvPr id="3229" name="Rectangle 157"/>
          <p:cNvSpPr>
            <a:spLocks noGrp="1" noRot="1" noChangeArrowheads="1"/>
          </p:cNvSpPr>
          <p:nvPr>
            <p:ph type="body" idx="1"/>
          </p:nvPr>
        </p:nvSpPr>
        <p:spPr bwMode="auto">
          <a:xfrm>
            <a:off x="301625" y="1600200"/>
            <a:ext cx="8540750" cy="44989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smtClean="0"/>
          </a:p>
        </p:txBody>
      </p:sp>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1"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1"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1"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1"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1"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1"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1"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1"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1"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r" rtl="1" eaLnBrk="1" fontAlgn="base" hangingPunct="1">
        <a:spcBef>
          <a:spcPct val="20000"/>
        </a:spcBef>
        <a:spcAft>
          <a:spcPct val="0"/>
        </a:spcAft>
        <a:buClr>
          <a:schemeClr val="hlink"/>
        </a:buClr>
        <a:buSzPct val="80000"/>
        <a:buFont typeface="Wingdings 3" pitchFamily="18"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r" rtl="1" eaLnBrk="1" fontAlgn="base" hangingPunct="1">
        <a:spcBef>
          <a:spcPct val="20000"/>
        </a:spcBef>
        <a:spcAft>
          <a:spcPct val="0"/>
        </a:spcAft>
        <a:buClr>
          <a:schemeClr val="folHlink"/>
        </a:buClr>
        <a:buFont typeface="Wingdings" pitchFamily="2" charset="2"/>
        <a:buChar char="§"/>
        <a:defRPr sz="2800">
          <a:solidFill>
            <a:schemeClr val="tx1"/>
          </a:solidFill>
          <a:effectLst>
            <a:outerShdw blurRad="38100" dist="38100" dir="2700000" algn="tl">
              <a:srgbClr val="000000"/>
            </a:outerShdw>
          </a:effectLst>
          <a:latin typeface="+mn-lt"/>
        </a:defRPr>
      </a:lvl2pPr>
      <a:lvl3pPr marL="1143000" indent="-228600" algn="r" rtl="1" eaLnBrk="1" fontAlgn="base" hangingPunct="1">
        <a:spcBef>
          <a:spcPct val="20000"/>
        </a:spcBef>
        <a:spcAft>
          <a:spcPct val="0"/>
        </a:spcAft>
        <a:buClr>
          <a:schemeClr val="hlink"/>
        </a:buClr>
        <a:buSzPct val="80000"/>
        <a:buFont typeface="Wingdings 3" pitchFamily="18" charset="2"/>
        <a:buChar char=""/>
        <a:defRPr sz="2400">
          <a:solidFill>
            <a:schemeClr val="tx1"/>
          </a:solidFill>
          <a:effectLst>
            <a:outerShdw blurRad="38100" dist="38100" dir="2700000" algn="tl">
              <a:srgbClr val="000000"/>
            </a:outerShdw>
          </a:effectLst>
          <a:latin typeface="+mn-lt"/>
        </a:defRPr>
      </a:lvl3pPr>
      <a:lvl4pPr marL="1600200" indent="-228600" algn="r" rtl="1" eaLnBrk="1" fontAlgn="base" hangingPunct="1">
        <a:spcBef>
          <a:spcPct val="20000"/>
        </a:spcBef>
        <a:spcAft>
          <a:spcPct val="0"/>
        </a:spcAft>
        <a:buClr>
          <a:schemeClr val="folHlink"/>
        </a:buClr>
        <a:buFont typeface="Wingdings" pitchFamily="2" charset="2"/>
        <a:buChar char="§"/>
        <a:defRPr sz="2000">
          <a:solidFill>
            <a:schemeClr val="tx1"/>
          </a:solidFill>
          <a:effectLst>
            <a:outerShdw blurRad="38100" dist="38100" dir="2700000" algn="tl">
              <a:srgbClr val="000000"/>
            </a:outerShdw>
          </a:effectLst>
          <a:latin typeface="+mn-lt"/>
        </a:defRPr>
      </a:lvl4pPr>
      <a:lvl5pPr marL="2057400" indent="-228600" algn="r" rtl="1" eaLnBrk="1" fontAlgn="base" hangingPunct="1">
        <a:spcBef>
          <a:spcPct val="20000"/>
        </a:spcBef>
        <a:spcAft>
          <a:spcPct val="0"/>
        </a:spcAft>
        <a:buClr>
          <a:schemeClr val="hlink"/>
        </a:buClr>
        <a:buSzPct val="80000"/>
        <a:buFont typeface="Wingdings 3" pitchFamily="18" charset="2"/>
        <a:buChar char=""/>
        <a:defRPr sz="2000">
          <a:solidFill>
            <a:schemeClr val="tx1"/>
          </a:solidFill>
          <a:effectLst>
            <a:outerShdw blurRad="38100" dist="38100" dir="2700000" algn="tl">
              <a:srgbClr val="000000"/>
            </a:outerShdw>
          </a:effectLst>
          <a:latin typeface="+mn-lt"/>
        </a:defRPr>
      </a:lvl5pPr>
      <a:lvl6pPr marL="2514600" indent="-228600" algn="r" rtl="1" eaLnBrk="1" fontAlgn="base" hangingPunct="1">
        <a:spcBef>
          <a:spcPct val="20000"/>
        </a:spcBef>
        <a:spcAft>
          <a:spcPct val="0"/>
        </a:spcAft>
        <a:buClr>
          <a:schemeClr val="hlink"/>
        </a:buClr>
        <a:buSzPct val="80000"/>
        <a:buFont typeface="Wingdings 3" pitchFamily="18" charset="2"/>
        <a:buChar char=""/>
        <a:defRPr sz="2000">
          <a:solidFill>
            <a:schemeClr val="tx1"/>
          </a:solidFill>
          <a:effectLst>
            <a:outerShdw blurRad="38100" dist="38100" dir="2700000" algn="tl">
              <a:srgbClr val="000000"/>
            </a:outerShdw>
          </a:effectLst>
          <a:latin typeface="+mn-lt"/>
        </a:defRPr>
      </a:lvl6pPr>
      <a:lvl7pPr marL="2971800" indent="-228600" algn="r" rtl="1" eaLnBrk="1" fontAlgn="base" hangingPunct="1">
        <a:spcBef>
          <a:spcPct val="20000"/>
        </a:spcBef>
        <a:spcAft>
          <a:spcPct val="0"/>
        </a:spcAft>
        <a:buClr>
          <a:schemeClr val="hlink"/>
        </a:buClr>
        <a:buSzPct val="80000"/>
        <a:buFont typeface="Wingdings 3" pitchFamily="18" charset="2"/>
        <a:buChar char=""/>
        <a:defRPr sz="2000">
          <a:solidFill>
            <a:schemeClr val="tx1"/>
          </a:solidFill>
          <a:effectLst>
            <a:outerShdw blurRad="38100" dist="38100" dir="2700000" algn="tl">
              <a:srgbClr val="000000"/>
            </a:outerShdw>
          </a:effectLst>
          <a:latin typeface="+mn-lt"/>
        </a:defRPr>
      </a:lvl7pPr>
      <a:lvl8pPr marL="3429000" indent="-228600" algn="r" rtl="1" eaLnBrk="1" fontAlgn="base" hangingPunct="1">
        <a:spcBef>
          <a:spcPct val="20000"/>
        </a:spcBef>
        <a:spcAft>
          <a:spcPct val="0"/>
        </a:spcAft>
        <a:buClr>
          <a:schemeClr val="hlink"/>
        </a:buClr>
        <a:buSzPct val="80000"/>
        <a:buFont typeface="Wingdings 3" pitchFamily="18" charset="2"/>
        <a:buChar char=""/>
        <a:defRPr sz="2000">
          <a:solidFill>
            <a:schemeClr val="tx1"/>
          </a:solidFill>
          <a:effectLst>
            <a:outerShdw blurRad="38100" dist="38100" dir="2700000" algn="tl">
              <a:srgbClr val="000000"/>
            </a:outerShdw>
          </a:effectLst>
          <a:latin typeface="+mn-lt"/>
        </a:defRPr>
      </a:lvl8pPr>
      <a:lvl9pPr marL="3886200" indent="-228600" algn="r" rtl="1" eaLnBrk="1" fontAlgn="base" hangingPunct="1">
        <a:spcBef>
          <a:spcPct val="20000"/>
        </a:spcBef>
        <a:spcAft>
          <a:spcPct val="0"/>
        </a:spcAft>
        <a:buClr>
          <a:schemeClr val="hlink"/>
        </a:buClr>
        <a:buSzPct val="80000"/>
        <a:buFont typeface="Wingdings 3" pitchFamily="18" charset="2"/>
        <a:buChar char=""/>
        <a:defRPr sz="2000">
          <a:solidFill>
            <a:schemeClr val="tx1"/>
          </a:solidFill>
          <a:effectLst>
            <a:outerShdw blurRad="38100" dist="38100" dir="2700000" algn="tl">
              <a:srgbClr val="000000"/>
            </a:outerShdw>
          </a:effectLst>
          <a:latin typeface="+mn-lt"/>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diagramQuickStyle" Target="../diagrams/quickStyle2.xml"/><Relationship Id="rId3" Type="http://schemas.openxmlformats.org/officeDocument/2006/relationships/diagramLayout" Target="../diagrams/layout1.xml"/><Relationship Id="rId7" Type="http://schemas.openxmlformats.org/officeDocument/2006/relationships/diagramLayout" Target="../diagrams/layout2.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openxmlformats.org/officeDocument/2006/relationships/diagramData" Target="../diagrams/data2.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diagramColors" Target="../diagrams/colors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871538" y="862013"/>
            <a:ext cx="8162925" cy="762000"/>
          </a:xfrm>
        </p:spPr>
        <p:txBody>
          <a:bodyPr/>
          <a:lstStyle/>
          <a:p>
            <a:pPr eaLnBrk="1" hangingPunct="1"/>
            <a:r>
              <a:rPr lang="en-US" smtClean="0"/>
              <a:t>Anatomy</a:t>
            </a:r>
          </a:p>
        </p:txBody>
      </p:sp>
      <p:sp>
        <p:nvSpPr>
          <p:cNvPr id="13315" name="Rectangle 3"/>
          <p:cNvSpPr>
            <a:spLocks noGrp="1" noChangeArrowheads="1"/>
          </p:cNvSpPr>
          <p:nvPr>
            <p:ph type="body" sz="half" idx="1"/>
          </p:nvPr>
        </p:nvSpPr>
        <p:spPr>
          <a:xfrm>
            <a:off x="1" y="0"/>
            <a:ext cx="3857619" cy="6858000"/>
          </a:xfrm>
        </p:spPr>
        <p:txBody>
          <a:bodyPr/>
          <a:lstStyle/>
          <a:p>
            <a:pPr>
              <a:buNone/>
            </a:pPr>
            <a:r>
              <a:rPr lang="en-US" sz="6600" b="1" dirty="0" smtClean="0">
                <a:solidFill>
                  <a:schemeClr val="tx2">
                    <a:lumMod val="75000"/>
                  </a:schemeClr>
                </a:solidFill>
              </a:rPr>
              <a:t>Chronic Kidney </a:t>
            </a:r>
            <a:endParaRPr lang="ar-IQ" sz="6600" b="1" dirty="0" smtClean="0">
              <a:solidFill>
                <a:schemeClr val="tx2">
                  <a:lumMod val="75000"/>
                </a:schemeClr>
              </a:solidFill>
            </a:endParaRPr>
          </a:p>
          <a:p>
            <a:pPr>
              <a:buNone/>
            </a:pPr>
            <a:r>
              <a:rPr lang="en-US" sz="6600" b="1" dirty="0" smtClean="0">
                <a:solidFill>
                  <a:schemeClr val="tx2">
                    <a:lumMod val="75000"/>
                  </a:schemeClr>
                </a:solidFill>
              </a:rPr>
              <a:t>Disease</a:t>
            </a:r>
          </a:p>
          <a:p>
            <a:pPr algn="ctr">
              <a:buNone/>
            </a:pPr>
            <a:r>
              <a:rPr lang="en-US" sz="3200" b="1" dirty="0" smtClean="0">
                <a:solidFill>
                  <a:schemeClr val="tx2">
                    <a:lumMod val="75000"/>
                  </a:schemeClr>
                </a:solidFill>
              </a:rPr>
              <a:t>LECTURE-9-</a:t>
            </a:r>
            <a:endParaRPr lang="en-US" sz="3200" b="1" dirty="0" smtClean="0">
              <a:solidFill>
                <a:schemeClr val="tx2">
                  <a:lumMod val="75000"/>
                </a:schemeClr>
              </a:solidFill>
            </a:endParaRPr>
          </a:p>
          <a:p>
            <a:pPr algn="ctr"/>
            <a:r>
              <a:rPr lang="en-US" sz="1600" b="1" i="1" dirty="0" smtClean="0">
                <a:solidFill>
                  <a:schemeClr val="tx2">
                    <a:lumMod val="50000"/>
                  </a:schemeClr>
                </a:solidFill>
              </a:rPr>
              <a:t>Hazem.Kadhum Al-</a:t>
            </a:r>
            <a:r>
              <a:rPr lang="en-US" sz="1600" b="1" i="1" dirty="0" err="1" smtClean="0">
                <a:solidFill>
                  <a:schemeClr val="tx2">
                    <a:lumMod val="50000"/>
                  </a:schemeClr>
                </a:solidFill>
              </a:rPr>
              <a:t>khafaji</a:t>
            </a:r>
            <a:endParaRPr lang="en-US" sz="1600" b="1" i="1" dirty="0" smtClean="0">
              <a:solidFill>
                <a:schemeClr val="tx2">
                  <a:lumMod val="50000"/>
                </a:schemeClr>
              </a:solidFill>
            </a:endParaRPr>
          </a:p>
          <a:p>
            <a:pPr algn="ctr"/>
            <a:r>
              <a:rPr lang="en-US" sz="1600" b="1" dirty="0" smtClean="0">
                <a:solidFill>
                  <a:schemeClr val="tx2">
                    <a:lumMod val="50000"/>
                  </a:schemeClr>
                </a:solidFill>
              </a:rPr>
              <a:t>MD.FICMS</a:t>
            </a:r>
          </a:p>
          <a:p>
            <a:pPr algn="ctr"/>
            <a:r>
              <a:rPr lang="en-US" sz="1600" b="1" dirty="0" smtClean="0">
                <a:solidFill>
                  <a:schemeClr val="tx2">
                    <a:lumMod val="50000"/>
                  </a:schemeClr>
                </a:solidFill>
              </a:rPr>
              <a:t>Department of medicine</a:t>
            </a:r>
          </a:p>
          <a:p>
            <a:pPr algn="ctr"/>
            <a:r>
              <a:rPr lang="en-US" sz="1600" b="1" dirty="0" smtClean="0">
                <a:solidFill>
                  <a:schemeClr val="tx2">
                    <a:lumMod val="50000"/>
                  </a:schemeClr>
                </a:solidFill>
              </a:rPr>
              <a:t>Al-</a:t>
            </a:r>
            <a:r>
              <a:rPr lang="en-US" sz="1600" b="1" dirty="0" err="1" smtClean="0">
                <a:solidFill>
                  <a:schemeClr val="tx2">
                    <a:lumMod val="50000"/>
                  </a:schemeClr>
                </a:solidFill>
              </a:rPr>
              <a:t>Qadissiah</a:t>
            </a:r>
            <a:r>
              <a:rPr lang="en-US" sz="1600" b="1" dirty="0" smtClean="0">
                <a:solidFill>
                  <a:schemeClr val="tx2">
                    <a:lumMod val="50000"/>
                  </a:schemeClr>
                </a:solidFill>
              </a:rPr>
              <a:t> university</a:t>
            </a:r>
          </a:p>
          <a:p>
            <a:pPr eaLnBrk="1" hangingPunct="1"/>
            <a:endParaRPr lang="en-US" dirty="0" smtClean="0"/>
          </a:p>
        </p:txBody>
      </p:sp>
      <p:sp>
        <p:nvSpPr>
          <p:cNvPr id="13316" name="Rectangle 4"/>
          <p:cNvSpPr>
            <a:spLocks noGrp="1" noChangeArrowheads="1"/>
          </p:cNvSpPr>
          <p:nvPr>
            <p:ph type="body" sz="half" idx="2"/>
          </p:nvPr>
        </p:nvSpPr>
        <p:spPr/>
        <p:txBody>
          <a:bodyPr/>
          <a:lstStyle/>
          <a:p>
            <a:pPr eaLnBrk="1" hangingPunct="1"/>
            <a:endParaRPr lang="ar-IQ" smtClean="0"/>
          </a:p>
        </p:txBody>
      </p:sp>
      <p:pic>
        <p:nvPicPr>
          <p:cNvPr id="13317" name="Picture 5" descr="http://www.cooley-dickinson.org/images/radiology/ivp/ivp.jpg"/>
          <p:cNvPicPr>
            <a:picLocks noChangeAspect="1" noChangeArrowheads="1"/>
          </p:cNvPicPr>
          <p:nvPr/>
        </p:nvPicPr>
        <p:blipFill>
          <a:blip r:embed="rId3"/>
          <a:srcRect/>
          <a:stretch>
            <a:fillRect/>
          </a:stretch>
        </p:blipFill>
        <p:spPr bwMode="auto">
          <a:xfrm>
            <a:off x="3786182" y="0"/>
            <a:ext cx="5357818"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420813"/>
          </a:xfrm>
          <a:solidFill>
            <a:srgbClr val="FFFF00"/>
          </a:solidFill>
        </p:spPr>
        <p:txBody>
          <a:bodyPr/>
          <a:lstStyle/>
          <a:p>
            <a:pPr eaLnBrk="1" hangingPunct="1">
              <a:defRPr/>
            </a:pPr>
            <a:r>
              <a:rPr lang="en-US" sz="4800" b="1" dirty="0" smtClean="0">
                <a:solidFill>
                  <a:srgbClr val="FF0000"/>
                </a:solidFill>
              </a:rPr>
              <a:t>Aetiology</a:t>
            </a:r>
            <a:endParaRPr lang="ar-IQ" sz="4800" b="1" dirty="0" smtClean="0">
              <a:solidFill>
                <a:srgbClr val="FF0000"/>
              </a:solidFill>
            </a:endParaRPr>
          </a:p>
        </p:txBody>
      </p:sp>
      <p:sp>
        <p:nvSpPr>
          <p:cNvPr id="3" name="عنصر نائب للمحتوى 2"/>
          <p:cNvSpPr>
            <a:spLocks noGrp="1"/>
          </p:cNvSpPr>
          <p:nvPr>
            <p:ph idx="1"/>
          </p:nvPr>
        </p:nvSpPr>
        <p:spPr>
          <a:xfrm>
            <a:off x="0" y="1447800"/>
            <a:ext cx="9144000" cy="5410200"/>
          </a:xfrm>
          <a:solidFill>
            <a:srgbClr val="FFFF00"/>
          </a:solidFill>
        </p:spPr>
        <p:txBody>
          <a:bodyPr/>
          <a:lstStyle/>
          <a:p>
            <a:pPr algn="l" eaLnBrk="1" hangingPunct="1">
              <a:defRPr/>
            </a:pPr>
            <a:r>
              <a:rPr lang="en-US" b="1" dirty="0" smtClean="0">
                <a:solidFill>
                  <a:srgbClr val="FF0000"/>
                </a:solidFill>
              </a:rPr>
              <a:t>1- diabetes mellitus(20-40%)</a:t>
            </a:r>
          </a:p>
          <a:p>
            <a:pPr algn="l" eaLnBrk="1" hangingPunct="1">
              <a:defRPr/>
            </a:pPr>
            <a:r>
              <a:rPr lang="en-US" b="1" dirty="0" smtClean="0">
                <a:solidFill>
                  <a:srgbClr val="FF0000"/>
                </a:solidFill>
              </a:rPr>
              <a:t>2- Hypertensive renal diseases</a:t>
            </a:r>
          </a:p>
          <a:p>
            <a:pPr algn="l" eaLnBrk="1" hangingPunct="1">
              <a:defRPr/>
            </a:pPr>
            <a:r>
              <a:rPr lang="en-US" b="1" dirty="0" smtClean="0">
                <a:solidFill>
                  <a:srgbClr val="FF0000"/>
                </a:solidFill>
              </a:rPr>
              <a:t>3- Primary renal diseases such as G.N</a:t>
            </a:r>
          </a:p>
          <a:p>
            <a:pPr algn="l" eaLnBrk="1" hangingPunct="1">
              <a:defRPr/>
            </a:pPr>
            <a:r>
              <a:rPr lang="en-US" b="1" dirty="0" smtClean="0">
                <a:solidFill>
                  <a:srgbClr val="FF0000"/>
                </a:solidFill>
              </a:rPr>
              <a:t>4- Secondary renal diseases such as SLE.</a:t>
            </a:r>
          </a:p>
          <a:p>
            <a:pPr algn="l" eaLnBrk="1" hangingPunct="1">
              <a:defRPr/>
            </a:pPr>
            <a:r>
              <a:rPr lang="en-US" b="1" dirty="0" smtClean="0">
                <a:solidFill>
                  <a:srgbClr val="FF0000"/>
                </a:solidFill>
              </a:rPr>
              <a:t>5- </a:t>
            </a:r>
            <a:r>
              <a:rPr lang="en-US" b="1" dirty="0" err="1" smtClean="0">
                <a:solidFill>
                  <a:srgbClr val="FF0000"/>
                </a:solidFill>
              </a:rPr>
              <a:t>tubulo</a:t>
            </a:r>
            <a:r>
              <a:rPr lang="en-US" b="1" dirty="0" smtClean="0">
                <a:solidFill>
                  <a:srgbClr val="FF0000"/>
                </a:solidFill>
              </a:rPr>
              <a:t>-interstitial nephritis.</a:t>
            </a:r>
          </a:p>
          <a:p>
            <a:pPr algn="l" eaLnBrk="1" hangingPunct="1">
              <a:defRPr/>
            </a:pPr>
            <a:r>
              <a:rPr lang="en-US" b="1" dirty="0" smtClean="0">
                <a:solidFill>
                  <a:srgbClr val="FF0000"/>
                </a:solidFill>
              </a:rPr>
              <a:t>6- poly cystic kidneys.</a:t>
            </a:r>
          </a:p>
          <a:p>
            <a:pPr algn="l" eaLnBrk="1" hangingPunct="1">
              <a:defRPr/>
            </a:pPr>
            <a:r>
              <a:rPr lang="en-US" b="1" dirty="0" smtClean="0">
                <a:solidFill>
                  <a:srgbClr val="FF0000"/>
                </a:solidFill>
              </a:rPr>
              <a:t>7- renal artery </a:t>
            </a:r>
            <a:r>
              <a:rPr lang="en-US" b="1" dirty="0" err="1" smtClean="0">
                <a:solidFill>
                  <a:srgbClr val="FF0000"/>
                </a:solidFill>
              </a:rPr>
              <a:t>stenosis</a:t>
            </a:r>
            <a:endParaRPr lang="en-US" b="1" dirty="0" smtClean="0">
              <a:solidFill>
                <a:srgbClr val="FF0000"/>
              </a:solidFill>
            </a:endParaRPr>
          </a:p>
          <a:p>
            <a:pPr algn="l" eaLnBrk="1" hangingPunct="1">
              <a:defRPr/>
            </a:pPr>
            <a:r>
              <a:rPr lang="en-US" b="1" dirty="0" smtClean="0">
                <a:solidFill>
                  <a:srgbClr val="FF0000"/>
                </a:solidFill>
              </a:rPr>
              <a:t>8- </a:t>
            </a:r>
            <a:r>
              <a:rPr lang="en-US" b="1" dirty="0" err="1" smtClean="0">
                <a:solidFill>
                  <a:srgbClr val="FF0000"/>
                </a:solidFill>
              </a:rPr>
              <a:t>Pyelonephritis</a:t>
            </a:r>
            <a:endParaRPr lang="en-US" b="1" dirty="0" smtClean="0">
              <a:solidFill>
                <a:srgbClr val="FF0000"/>
              </a:solidFill>
            </a:endParaRPr>
          </a:p>
          <a:p>
            <a:pPr algn="l" eaLnBrk="1" hangingPunct="1">
              <a:defRPr/>
            </a:pPr>
            <a:r>
              <a:rPr lang="en-US" b="1" dirty="0" smtClean="0">
                <a:solidFill>
                  <a:srgbClr val="FF0000"/>
                </a:solidFill>
              </a:rPr>
              <a:t>9- Undetermined cause(5-20%)</a:t>
            </a:r>
            <a:endParaRPr lang="ar-IQ" b="1" dirty="0" smtClean="0">
              <a:solidFill>
                <a:srgbClr val="FF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9144000" cy="6986528"/>
          </a:xfrm>
          <a:prstGeom prst="rect">
            <a:avLst/>
          </a:prstGeom>
          <a:solidFill>
            <a:srgbClr val="00B050"/>
          </a:solidFill>
        </p:spPr>
        <p:txBody>
          <a:bodyPr wrap="square">
            <a:spAutoFit/>
          </a:bodyPr>
          <a:lstStyle/>
          <a:p>
            <a:r>
              <a:rPr lang="en-US" dirty="0" smtClean="0"/>
              <a:t> </a:t>
            </a:r>
            <a:r>
              <a:rPr lang="en-US" sz="3200" b="1" dirty="0" smtClean="0">
                <a:solidFill>
                  <a:schemeClr val="tx2"/>
                </a:solidFill>
              </a:rPr>
              <a:t>Symptoms and Signs of Early Stages of CKD</a:t>
            </a:r>
          </a:p>
          <a:p>
            <a:r>
              <a:rPr lang="en-US" sz="3200" b="1" dirty="0" smtClean="0">
                <a:solidFill>
                  <a:schemeClr val="tx2"/>
                </a:solidFill>
              </a:rPr>
              <a:t>Most patient in stage 1- 3 a symptomatic</a:t>
            </a:r>
          </a:p>
          <a:p>
            <a:r>
              <a:rPr lang="en-US" sz="3200" b="1" dirty="0" smtClean="0">
                <a:solidFill>
                  <a:schemeClr val="tx2"/>
                </a:solidFill>
              </a:rPr>
              <a:t>There may be general non specific signs &amp; symptoms as Weakness </a:t>
            </a:r>
          </a:p>
          <a:p>
            <a:r>
              <a:rPr lang="en-US" sz="3200" b="1" dirty="0" smtClean="0">
                <a:solidFill>
                  <a:schemeClr val="tx2"/>
                </a:solidFill>
              </a:rPr>
              <a:t>Decreased appetite &amp; Nausea</a:t>
            </a:r>
          </a:p>
          <a:p>
            <a:r>
              <a:rPr lang="en-US" sz="3200" b="1" dirty="0" smtClean="0">
                <a:solidFill>
                  <a:schemeClr val="tx2"/>
                </a:solidFill>
              </a:rPr>
              <a:t> Changes in urination (</a:t>
            </a:r>
            <a:r>
              <a:rPr lang="en-US" sz="3200" b="1" dirty="0" err="1" smtClean="0">
                <a:solidFill>
                  <a:schemeClr val="tx2"/>
                </a:solidFill>
              </a:rPr>
              <a:t>nocturia</a:t>
            </a:r>
            <a:r>
              <a:rPr lang="en-US" sz="3200" b="1" dirty="0" smtClean="0">
                <a:solidFill>
                  <a:schemeClr val="tx2"/>
                </a:solidFill>
              </a:rPr>
              <a:t>, </a:t>
            </a:r>
            <a:r>
              <a:rPr lang="en-US" sz="3200" b="1" dirty="0" err="1" smtClean="0">
                <a:solidFill>
                  <a:schemeClr val="tx2"/>
                </a:solidFill>
              </a:rPr>
              <a:t>polyuria</a:t>
            </a:r>
            <a:r>
              <a:rPr lang="en-US" sz="3200" b="1" dirty="0" smtClean="0">
                <a:solidFill>
                  <a:schemeClr val="tx2"/>
                </a:solidFill>
              </a:rPr>
              <a:t>, frequency)</a:t>
            </a:r>
          </a:p>
          <a:p>
            <a:r>
              <a:rPr lang="en-US" sz="3200" b="1" dirty="0" err="1" smtClean="0">
                <a:solidFill>
                  <a:schemeClr val="tx2"/>
                </a:solidFill>
              </a:rPr>
              <a:t>Nocturia</a:t>
            </a:r>
            <a:r>
              <a:rPr lang="en-US" sz="3200" b="1" dirty="0" smtClean="0">
                <a:solidFill>
                  <a:schemeClr val="tx2"/>
                </a:solidFill>
              </a:rPr>
              <a:t> may be the earliest feature of CKD.</a:t>
            </a:r>
          </a:p>
          <a:p>
            <a:r>
              <a:rPr lang="en-US" sz="3200" b="1" dirty="0" smtClean="0">
                <a:solidFill>
                  <a:schemeClr val="tx2"/>
                </a:solidFill>
              </a:rPr>
              <a:t> Blood in urine or dark-colored urine </a:t>
            </a:r>
          </a:p>
          <a:p>
            <a:r>
              <a:rPr lang="en-US" sz="3200" b="1" dirty="0" smtClean="0">
                <a:solidFill>
                  <a:schemeClr val="tx2"/>
                </a:solidFill>
              </a:rPr>
              <a:t>Foamy urine </a:t>
            </a:r>
          </a:p>
          <a:p>
            <a:r>
              <a:rPr lang="en-US" sz="3200" b="1" dirty="0" smtClean="0">
                <a:solidFill>
                  <a:schemeClr val="tx2"/>
                </a:solidFill>
              </a:rPr>
              <a:t>Loin pain </a:t>
            </a:r>
          </a:p>
          <a:p>
            <a:r>
              <a:rPr lang="en-US" sz="3200" b="1" dirty="0" err="1" smtClean="0">
                <a:solidFill>
                  <a:schemeClr val="tx2"/>
                </a:solidFill>
              </a:rPr>
              <a:t>oedema</a:t>
            </a:r>
            <a:endParaRPr lang="en-US" sz="3200" b="1" dirty="0" smtClean="0">
              <a:solidFill>
                <a:schemeClr val="tx2"/>
              </a:solidFill>
            </a:endParaRPr>
          </a:p>
          <a:p>
            <a:r>
              <a:rPr lang="en-US" sz="3200" b="1" dirty="0" smtClean="0">
                <a:solidFill>
                  <a:schemeClr val="tx2"/>
                </a:solidFill>
              </a:rPr>
              <a:t> Elevated blood pressure</a:t>
            </a:r>
          </a:p>
          <a:p>
            <a:r>
              <a:rPr lang="en-US" sz="3200" b="1" dirty="0" smtClean="0">
                <a:solidFill>
                  <a:schemeClr val="tx2"/>
                </a:solidFill>
              </a:rPr>
              <a:t> Pale skin </a:t>
            </a:r>
            <a:endParaRPr lang="ar-IQ" sz="3200" b="1" dirty="0">
              <a:solidFill>
                <a:schemeClr val="tx2"/>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9144000" cy="6986528"/>
          </a:xfrm>
          <a:prstGeom prst="rect">
            <a:avLst/>
          </a:prstGeom>
        </p:spPr>
        <p:style>
          <a:lnRef idx="3">
            <a:schemeClr val="lt1"/>
          </a:lnRef>
          <a:fillRef idx="1">
            <a:schemeClr val="accent1"/>
          </a:fillRef>
          <a:effectRef idx="1">
            <a:schemeClr val="accent1"/>
          </a:effectRef>
          <a:fontRef idx="minor">
            <a:schemeClr val="lt1"/>
          </a:fontRef>
        </p:style>
        <p:txBody>
          <a:bodyPr wrap="square">
            <a:spAutoFit/>
          </a:bodyPr>
          <a:lstStyle/>
          <a:p>
            <a:r>
              <a:rPr lang="en-US" dirty="0" smtClean="0"/>
              <a:t> </a:t>
            </a:r>
            <a:r>
              <a:rPr lang="en-US" sz="3200" b="1" dirty="0" smtClean="0"/>
              <a:t>Symptoms and Signs of Late (Uremic) Stages of CKD</a:t>
            </a:r>
          </a:p>
          <a:p>
            <a:r>
              <a:rPr lang="en-US" dirty="0" smtClean="0"/>
              <a:t> </a:t>
            </a:r>
            <a:r>
              <a:rPr lang="en-US" b="1" dirty="0" smtClean="0"/>
              <a:t>General ( lassitude , fatigue , elevated blood pressure , signs of volume overload , decreased mental acuity , intractable hiccups , uremic fetor )</a:t>
            </a:r>
          </a:p>
          <a:p>
            <a:r>
              <a:rPr lang="en-US" b="1" dirty="0" smtClean="0"/>
              <a:t> Skin (sallow appearance, earthy </a:t>
            </a:r>
            <a:r>
              <a:rPr lang="en-US" b="1" dirty="0" err="1" smtClean="0"/>
              <a:t>coulored</a:t>
            </a:r>
            <a:r>
              <a:rPr lang="en-US" b="1" dirty="0" smtClean="0"/>
              <a:t>, </a:t>
            </a:r>
            <a:r>
              <a:rPr lang="en-US" b="1" dirty="0" err="1" smtClean="0"/>
              <a:t>pruritic</a:t>
            </a:r>
            <a:r>
              <a:rPr lang="en-US" b="1" dirty="0" smtClean="0"/>
              <a:t> excoriations )</a:t>
            </a:r>
          </a:p>
          <a:p>
            <a:r>
              <a:rPr lang="en-US" b="1" dirty="0" smtClean="0"/>
              <a:t> Pulmonary ( </a:t>
            </a:r>
            <a:r>
              <a:rPr lang="en-US" b="1" dirty="0" err="1" smtClean="0"/>
              <a:t>dyspnoea</a:t>
            </a:r>
            <a:r>
              <a:rPr lang="en-US" b="1" dirty="0" smtClean="0"/>
              <a:t> , pleural effusion , pulmonary edema , uremic lung ) </a:t>
            </a:r>
          </a:p>
          <a:p>
            <a:r>
              <a:rPr lang="en-US" b="1" dirty="0" smtClean="0"/>
              <a:t>Cardiovascular ( pericardial friction rub , congestive heart failure )</a:t>
            </a:r>
          </a:p>
          <a:p>
            <a:r>
              <a:rPr lang="en-US" b="1" dirty="0" smtClean="0"/>
              <a:t> Gastrointestinal ( anorexia , nausea , vomiting , weight loss , </a:t>
            </a:r>
            <a:r>
              <a:rPr lang="en-US" b="1" dirty="0" err="1" smtClean="0"/>
              <a:t>stomatitis</a:t>
            </a:r>
            <a:r>
              <a:rPr lang="en-US" b="1" dirty="0" smtClean="0"/>
              <a:t> , unpleasant taste in the mouth ) </a:t>
            </a:r>
          </a:p>
          <a:p>
            <a:r>
              <a:rPr lang="en-US" b="1" dirty="0" smtClean="0"/>
              <a:t>Neuromuscular ( muscular twitches , peripheral sensory and motor neuropathies , muscle cramps , restless legs , sleep disorders , </a:t>
            </a:r>
            <a:r>
              <a:rPr lang="en-US" b="1" dirty="0" err="1" smtClean="0"/>
              <a:t>hyperreflexia</a:t>
            </a:r>
            <a:r>
              <a:rPr lang="en-US" b="1" dirty="0" smtClean="0"/>
              <a:t> , seizures , encephalopathy , coma ) Endocrine-metabolic ( decreased libido , amenorrhea , impotence ) Hematologic ( anemia , bleeding diathesis )</a:t>
            </a:r>
            <a:endParaRPr lang="ar-IQ"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214422"/>
          </a:xfrm>
          <a:solidFill>
            <a:srgbClr val="0070C0"/>
          </a:solidFill>
        </p:spPr>
        <p:txBody>
          <a:bodyPr/>
          <a:lstStyle/>
          <a:p>
            <a:pPr>
              <a:defRPr/>
            </a:pPr>
            <a:r>
              <a:rPr lang="en-US" sz="4800" b="1" dirty="0" smtClean="0"/>
              <a:t>Metabolic changes:</a:t>
            </a:r>
            <a:br>
              <a:rPr lang="en-US" sz="4800" b="1" dirty="0" smtClean="0"/>
            </a:br>
            <a:endParaRPr lang="ar-IQ" sz="4800" b="1" dirty="0"/>
          </a:p>
        </p:txBody>
      </p:sp>
      <p:sp>
        <p:nvSpPr>
          <p:cNvPr id="3" name="عنصر نائب للمحتوى 2"/>
          <p:cNvSpPr>
            <a:spLocks noGrp="1"/>
          </p:cNvSpPr>
          <p:nvPr>
            <p:ph idx="1"/>
          </p:nvPr>
        </p:nvSpPr>
        <p:spPr>
          <a:xfrm>
            <a:off x="0" y="1066800"/>
            <a:ext cx="9144000" cy="5791200"/>
          </a:xfrm>
          <a:solidFill>
            <a:schemeClr val="accent1">
              <a:lumMod val="50000"/>
              <a:lumOff val="50000"/>
            </a:schemeClr>
          </a:solidFill>
        </p:spPr>
        <p:txBody>
          <a:bodyPr/>
          <a:lstStyle/>
          <a:p>
            <a:pPr algn="l">
              <a:defRPr/>
            </a:pPr>
            <a:r>
              <a:rPr lang="en-US" b="1" dirty="0" smtClean="0"/>
              <a:t>1- </a:t>
            </a:r>
            <a:r>
              <a:rPr lang="en-US" b="1" dirty="0" err="1" smtClean="0"/>
              <a:t>Acidosis,the</a:t>
            </a:r>
            <a:r>
              <a:rPr lang="en-US" b="1" dirty="0" smtClean="0"/>
              <a:t> patient breathing deep &amp; slow.</a:t>
            </a:r>
          </a:p>
          <a:p>
            <a:pPr algn="l">
              <a:defRPr/>
            </a:pPr>
            <a:r>
              <a:rPr lang="en-US" b="1" dirty="0" smtClean="0"/>
              <a:t>2- Hypocalcaemia.</a:t>
            </a:r>
          </a:p>
          <a:p>
            <a:pPr algn="l">
              <a:defRPr/>
            </a:pPr>
            <a:r>
              <a:rPr lang="en-US" b="1" dirty="0" smtClean="0"/>
              <a:t>3- </a:t>
            </a:r>
            <a:r>
              <a:rPr lang="en-US" b="1" dirty="0" err="1" smtClean="0"/>
              <a:t>Hyperphosphataemia</a:t>
            </a:r>
            <a:r>
              <a:rPr lang="en-US" b="1" dirty="0" smtClean="0"/>
              <a:t>.</a:t>
            </a:r>
          </a:p>
          <a:p>
            <a:pPr algn="l">
              <a:defRPr/>
            </a:pPr>
            <a:r>
              <a:rPr lang="en-US" b="1" dirty="0" smtClean="0"/>
              <a:t>4- </a:t>
            </a:r>
            <a:r>
              <a:rPr lang="en-US" b="1" dirty="0" err="1" smtClean="0"/>
              <a:t>Hypomanasaemia</a:t>
            </a:r>
            <a:r>
              <a:rPr lang="en-US" b="1" dirty="0" smtClean="0"/>
              <a:t>.</a:t>
            </a:r>
          </a:p>
          <a:p>
            <a:pPr algn="l">
              <a:defRPr/>
            </a:pPr>
            <a:r>
              <a:rPr lang="en-US" b="1" dirty="0" smtClean="0"/>
              <a:t>5- Hyperparathyroidism(</a:t>
            </a:r>
            <a:r>
              <a:rPr lang="en-US" b="1" dirty="0" err="1" smtClean="0"/>
              <a:t>secondary&amp;tertiary</a:t>
            </a:r>
            <a:r>
              <a:rPr lang="en-US" b="1" dirty="0" smtClean="0"/>
              <a:t>)</a:t>
            </a:r>
          </a:p>
          <a:p>
            <a:pPr algn="l">
              <a:defRPr/>
            </a:pPr>
            <a:r>
              <a:rPr lang="en-US" b="1" dirty="0" smtClean="0"/>
              <a:t>6- Renal </a:t>
            </a:r>
            <a:r>
              <a:rPr lang="en-US" b="1" dirty="0" err="1" smtClean="0"/>
              <a:t>osteodystrophy</a:t>
            </a:r>
            <a:r>
              <a:rPr lang="en-US" b="1" dirty="0" smtClean="0"/>
              <a:t>: osteomalacia,osteoporosis,fibrosing </a:t>
            </a:r>
            <a:r>
              <a:rPr lang="en-US" b="1" dirty="0" err="1" smtClean="0"/>
              <a:t>osteitis</a:t>
            </a:r>
            <a:r>
              <a:rPr lang="en-US" b="1" dirty="0" smtClean="0"/>
              <a:t> cystica. </a:t>
            </a:r>
            <a:endParaRPr lang="ar-IQ"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0" y="228600"/>
            <a:ext cx="9144000" cy="6629400"/>
          </a:xfrm>
        </p:spPr>
        <p:txBody>
          <a:bodyPr/>
          <a:lstStyle/>
          <a:p>
            <a:pPr algn="l" eaLnBrk="1" hangingPunct="1">
              <a:lnSpc>
                <a:spcPct val="90000"/>
              </a:lnSpc>
              <a:defRPr/>
            </a:pPr>
            <a:r>
              <a:rPr lang="en-US" sz="4000" b="1" dirty="0" smtClean="0"/>
              <a:t>Electrolyte Abnormalities </a:t>
            </a:r>
            <a:br>
              <a:rPr lang="en-US" sz="4000" b="1" dirty="0" smtClean="0"/>
            </a:br>
            <a:endParaRPr lang="en-US" sz="4000" b="1" dirty="0" smtClean="0"/>
          </a:p>
          <a:p>
            <a:pPr algn="l" eaLnBrk="1" hangingPunct="1">
              <a:lnSpc>
                <a:spcPct val="90000"/>
              </a:lnSpc>
              <a:buFontTx/>
              <a:buAutoNum type="arabicPeriod"/>
              <a:defRPr/>
            </a:pPr>
            <a:r>
              <a:rPr lang="en-US" sz="3600" b="1" dirty="0" smtClean="0"/>
              <a:t>Excretion of Na+ is initially increased, probably due to </a:t>
            </a:r>
            <a:r>
              <a:rPr lang="en-US" sz="3600" b="1" dirty="0" err="1" smtClean="0"/>
              <a:t>natriuretic</a:t>
            </a:r>
            <a:r>
              <a:rPr lang="en-US" sz="3600" b="1" dirty="0" smtClean="0"/>
              <a:t> factors </a:t>
            </a:r>
          </a:p>
          <a:p>
            <a:pPr algn="l" eaLnBrk="1" hangingPunct="1">
              <a:lnSpc>
                <a:spcPct val="90000"/>
              </a:lnSpc>
              <a:buFontTx/>
              <a:buAutoNum type="alphaLcPeriod"/>
              <a:defRPr/>
            </a:pPr>
            <a:r>
              <a:rPr lang="en-US" sz="3600" b="1" dirty="0" smtClean="0"/>
              <a:t>Maintain volume until GFR &lt;10-20mL/min, then </a:t>
            </a:r>
            <a:r>
              <a:rPr lang="en-US" sz="3600" b="1" dirty="0" err="1" smtClean="0"/>
              <a:t>oedema</a:t>
            </a:r>
            <a:endParaRPr lang="en-US" sz="3600" b="1" dirty="0" smtClean="0"/>
          </a:p>
          <a:p>
            <a:pPr algn="l" eaLnBrk="1" hangingPunct="1">
              <a:lnSpc>
                <a:spcPct val="90000"/>
              </a:lnSpc>
              <a:buFont typeface="Wingdings" pitchFamily="2" charset="2"/>
              <a:buNone/>
              <a:defRPr/>
            </a:pPr>
            <a:r>
              <a:rPr lang="en-US" sz="3600" b="1" dirty="0" smtClean="0"/>
              <a:t>3. Tubular K+ secretion is </a:t>
            </a:r>
            <a:r>
              <a:rPr lang="en-US" sz="3600" b="1" dirty="0" err="1" smtClean="0"/>
              <a:t>decreased.Hyperkalaemia</a:t>
            </a:r>
            <a:r>
              <a:rPr lang="en-US" sz="3600" b="1" dirty="0" smtClean="0"/>
              <a:t> is the most dangerous complication.  </a:t>
            </a:r>
          </a:p>
          <a:p>
            <a:pPr eaLnBrk="1" hangingPunct="1">
              <a:lnSpc>
                <a:spcPct val="90000"/>
              </a:lnSpc>
              <a:buFontTx/>
              <a:buAutoNum type="alphaLcPeriod"/>
              <a:defRPr/>
            </a:pPr>
            <a:endParaRPr lang="en-US" sz="28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5954" name="Object 2"/>
          <p:cNvGraphicFramePr>
            <a:graphicFrameLocks noChangeAspect="1"/>
          </p:cNvGraphicFramePr>
          <p:nvPr>
            <p:ph/>
          </p:nvPr>
        </p:nvGraphicFramePr>
        <p:xfrm>
          <a:off x="0" y="0"/>
          <a:ext cx="9144000" cy="6858000"/>
        </p:xfrm>
        <a:graphic>
          <a:graphicData uri="http://schemas.openxmlformats.org/presentationml/2006/ole">
            <p:oleObj spid="_x0000_s2050" name="Document" r:id="rId4" imgW="4563000" imgH="3429000" progId="Word.Document.8">
              <p:embed/>
            </p:oleObj>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533400" y="152400"/>
            <a:ext cx="8229600" cy="639763"/>
          </a:xfrm>
        </p:spPr>
        <p:txBody>
          <a:bodyPr/>
          <a:lstStyle/>
          <a:p>
            <a:pPr eaLnBrk="1" hangingPunct="1">
              <a:defRPr/>
            </a:pPr>
            <a:r>
              <a:rPr lang="en-US" sz="4000" b="1" dirty="0" smtClean="0">
                <a:latin typeface="Times New Roman" pitchFamily="18" charset="0"/>
                <a:cs typeface="Times New Roman" pitchFamily="18" charset="0"/>
              </a:rPr>
              <a:t>Assessment and Diagnostic Findings</a:t>
            </a:r>
          </a:p>
        </p:txBody>
      </p:sp>
      <p:sp>
        <p:nvSpPr>
          <p:cNvPr id="18435" name="Rectangle 3"/>
          <p:cNvSpPr txBox="1">
            <a:spLocks noChangeArrowheads="1"/>
          </p:cNvSpPr>
          <p:nvPr/>
        </p:nvSpPr>
        <p:spPr bwMode="auto">
          <a:xfrm>
            <a:off x="457200" y="1142984"/>
            <a:ext cx="8229600" cy="5562616"/>
          </a:xfrm>
          <a:prstGeom prst="rect">
            <a:avLst/>
          </a:prstGeom>
          <a:noFill/>
          <a:ln w="9525">
            <a:noFill/>
            <a:miter lim="800000"/>
            <a:headEnd/>
            <a:tailEnd/>
          </a:ln>
        </p:spPr>
        <p:txBody>
          <a:bodyPr/>
          <a:lstStyle/>
          <a:p>
            <a:pPr marL="342900" indent="-342900" algn="just">
              <a:spcBef>
                <a:spcPct val="20000"/>
              </a:spcBef>
              <a:buFontTx/>
              <a:buChar char="•"/>
            </a:pPr>
            <a:r>
              <a:rPr lang="en-US" sz="2800" b="1" dirty="0" err="1">
                <a:latin typeface="Times New Roman" pitchFamily="18" charset="0"/>
                <a:cs typeface="Times New Roman" pitchFamily="18" charset="0"/>
              </a:rPr>
              <a:t>Glomerular</a:t>
            </a:r>
            <a:r>
              <a:rPr lang="en-US" sz="2800" b="1" dirty="0">
                <a:latin typeface="Times New Roman" pitchFamily="18" charset="0"/>
                <a:cs typeface="Times New Roman" pitchFamily="18" charset="0"/>
              </a:rPr>
              <a:t> filtration rate: GFR (see next slide) is decreased resulting in a decrease in </a:t>
            </a:r>
            <a:r>
              <a:rPr lang="en-US" sz="2800" b="1" dirty="0" err="1">
                <a:latin typeface="Times New Roman" pitchFamily="18" charset="0"/>
                <a:cs typeface="Times New Roman" pitchFamily="18" charset="0"/>
              </a:rPr>
              <a:t>creatinine</a:t>
            </a:r>
            <a:r>
              <a:rPr lang="en-US" sz="2800" b="1" dirty="0">
                <a:latin typeface="Times New Roman" pitchFamily="18" charset="0"/>
                <a:cs typeface="Times New Roman" pitchFamily="18" charset="0"/>
              </a:rPr>
              <a:t> clearance, whereas the serum </a:t>
            </a:r>
            <a:r>
              <a:rPr lang="en-US" sz="2800" b="1" dirty="0" err="1">
                <a:latin typeface="Times New Roman" pitchFamily="18" charset="0"/>
                <a:cs typeface="Times New Roman" pitchFamily="18" charset="0"/>
              </a:rPr>
              <a:t>creatinine</a:t>
            </a:r>
            <a:r>
              <a:rPr lang="en-US" sz="2800" b="1" dirty="0">
                <a:latin typeface="Times New Roman" pitchFamily="18" charset="0"/>
                <a:cs typeface="Times New Roman" pitchFamily="18" charset="0"/>
              </a:rPr>
              <a:t> and BUN levels increase. Serum </a:t>
            </a:r>
            <a:r>
              <a:rPr lang="en-US" sz="2800" b="1" dirty="0" err="1">
                <a:latin typeface="Times New Roman" pitchFamily="18" charset="0"/>
                <a:cs typeface="Times New Roman" pitchFamily="18" charset="0"/>
              </a:rPr>
              <a:t>creatinine</a:t>
            </a:r>
            <a:r>
              <a:rPr lang="en-US" sz="2800" b="1" dirty="0">
                <a:latin typeface="Times New Roman" pitchFamily="18" charset="0"/>
                <a:cs typeface="Times New Roman" pitchFamily="18" charset="0"/>
              </a:rPr>
              <a:t> is the more sensitive indicator of renal function because of its constant production in the </a:t>
            </a:r>
            <a:r>
              <a:rPr lang="en-US" sz="2800" b="1" dirty="0" smtClean="0">
                <a:latin typeface="Times New Roman" pitchFamily="18" charset="0"/>
                <a:cs typeface="Times New Roman" pitchFamily="18" charset="0"/>
              </a:rPr>
              <a:t>body.</a:t>
            </a:r>
            <a:r>
              <a:rPr lang="en-US" sz="2800" b="1" dirty="0" smtClean="0">
                <a:solidFill>
                  <a:srgbClr val="000000"/>
                </a:solidFill>
                <a:latin typeface="Times New Roman" pitchFamily="18" charset="0"/>
                <a:cs typeface="Times New Roman" pitchFamily="18" charset="0"/>
              </a:rPr>
              <a:t>. </a:t>
            </a:r>
            <a:r>
              <a:rPr lang="en-US" sz="2800" b="1" dirty="0" smtClean="0">
                <a:latin typeface="Times New Roman" pitchFamily="18" charset="0"/>
                <a:cs typeface="Times New Roman" pitchFamily="18" charset="0"/>
              </a:rPr>
              <a:t> </a:t>
            </a:r>
            <a:endParaRPr lang="en-US" sz="2800" b="1" dirty="0">
              <a:latin typeface="Times New Roman" pitchFamily="18" charset="0"/>
              <a:cs typeface="Times New Roman" pitchFamily="18" charset="0"/>
            </a:endParaRPr>
          </a:p>
          <a:p>
            <a:pPr marL="342900" indent="-342900" algn="just">
              <a:spcBef>
                <a:spcPct val="20000"/>
              </a:spcBef>
              <a:buFontTx/>
              <a:buChar char="•"/>
            </a:pPr>
            <a:r>
              <a:rPr lang="en-US" sz="2800" b="1" dirty="0">
                <a:latin typeface="Times New Roman" pitchFamily="18" charset="0"/>
                <a:cs typeface="Times New Roman" pitchFamily="18" charset="0"/>
              </a:rPr>
              <a:t>Sodium and water retention: In ESRD, some patients retain sodium and water, increasing the risk for edema, heart failure, and hypertension. Other patients may lose salt and run the risk of developing hypotension and </a:t>
            </a:r>
            <a:r>
              <a:rPr lang="en-US" sz="2800" b="1" dirty="0" err="1">
                <a:latin typeface="Times New Roman" pitchFamily="18" charset="0"/>
                <a:cs typeface="Times New Roman" pitchFamily="18" charset="0"/>
              </a:rPr>
              <a:t>hypovolemia</a:t>
            </a:r>
            <a:r>
              <a:rPr lang="en-US" sz="2800" b="1" dirty="0">
                <a:latin typeface="Times New Roman" pitchFamily="18" charset="0"/>
                <a:cs typeface="Times New Roman" pitchFamily="18" charset="0"/>
              </a:rPr>
              <a:t>. </a:t>
            </a:r>
          </a:p>
          <a:p>
            <a:pPr marL="342900" indent="-342900" algn="just">
              <a:spcBef>
                <a:spcPct val="20000"/>
              </a:spcBef>
            </a:pPr>
            <a:endParaRPr lang="en-US" sz="2400" dirty="0">
              <a:latin typeface="Times New Roman" pitchFamily="18" charset="0"/>
              <a:cs typeface="Times New Roman" pitchFamily="18" charset="0"/>
            </a:endParaRPr>
          </a:p>
          <a:p>
            <a:pPr marL="342900" indent="-342900" algn="just">
              <a:spcBef>
                <a:spcPct val="20000"/>
              </a:spcBef>
            </a:pP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p:txBody>
          <a:bodyPr/>
          <a:lstStyle/>
          <a:p>
            <a:pPr eaLnBrk="1" hangingPunct="1">
              <a:defRPr/>
            </a:pPr>
            <a:r>
              <a:rPr lang="en-US" sz="6600" b="1" dirty="0" smtClean="0"/>
              <a:t>Calculations</a:t>
            </a:r>
          </a:p>
        </p:txBody>
      </p:sp>
      <p:sp>
        <p:nvSpPr>
          <p:cNvPr id="9219" name="Rectangle 3"/>
          <p:cNvSpPr>
            <a:spLocks noGrp="1" noRot="1" noChangeArrowheads="1"/>
          </p:cNvSpPr>
          <p:nvPr>
            <p:ph type="body" idx="1"/>
          </p:nvPr>
        </p:nvSpPr>
        <p:spPr/>
        <p:txBody>
          <a:bodyPr/>
          <a:lstStyle/>
          <a:p>
            <a:pPr algn="l" eaLnBrk="1" hangingPunct="1">
              <a:defRPr/>
            </a:pPr>
            <a:r>
              <a:rPr lang="en-US" sz="4400" b="1" dirty="0" smtClean="0"/>
              <a:t>Cockcroft-</a:t>
            </a:r>
            <a:r>
              <a:rPr lang="en-US" sz="4400" b="1" dirty="0" err="1" smtClean="0"/>
              <a:t>Gault</a:t>
            </a:r>
            <a:endParaRPr lang="en-US" sz="4400" b="1" dirty="0" smtClean="0"/>
          </a:p>
          <a:p>
            <a:pPr lvl="1" algn="l" eaLnBrk="1" hangingPunct="1">
              <a:defRPr/>
            </a:pPr>
            <a:r>
              <a:rPr lang="en-US" b="1" dirty="0" smtClean="0"/>
              <a:t>Men:</a:t>
            </a:r>
            <a:r>
              <a:rPr lang="en-US" sz="4400" b="1" dirty="0" smtClean="0"/>
              <a:t>	</a:t>
            </a:r>
            <a:r>
              <a:rPr lang="en-US" sz="4400" b="1" dirty="0" err="1" smtClean="0"/>
              <a:t>C</a:t>
            </a:r>
            <a:r>
              <a:rPr lang="en-US" b="1" dirty="0" err="1" smtClean="0"/>
              <a:t>rCl</a:t>
            </a:r>
            <a:r>
              <a:rPr lang="en-US" b="1" dirty="0" smtClean="0"/>
              <a:t> (</a:t>
            </a:r>
            <a:r>
              <a:rPr lang="en-US" b="1" dirty="0" err="1" smtClean="0"/>
              <a:t>mL</a:t>
            </a:r>
            <a:r>
              <a:rPr lang="en-US" b="1" dirty="0" smtClean="0"/>
              <a:t>/min) = </a:t>
            </a:r>
            <a:r>
              <a:rPr lang="en-US" sz="1600" b="1" u="sng" dirty="0" smtClean="0"/>
              <a:t>(140 - age) x wt kg)</a:t>
            </a:r>
            <a:endParaRPr lang="en-US" sz="1600" b="1" dirty="0" smtClean="0"/>
          </a:p>
          <a:p>
            <a:pPr lvl="2" algn="l" eaLnBrk="1" hangingPunct="1">
              <a:defRPr/>
            </a:pPr>
            <a:r>
              <a:rPr lang="en-US" sz="1600" b="1" dirty="0" smtClean="0"/>
              <a:t>                                                     </a:t>
            </a:r>
            <a:r>
              <a:rPr lang="en-US" sz="1600" b="1" dirty="0" err="1" smtClean="0"/>
              <a:t>SCr</a:t>
            </a:r>
            <a:r>
              <a:rPr lang="en-US" sz="1600" b="1" dirty="0" smtClean="0"/>
              <a:t>(mg/dl) x 72</a:t>
            </a:r>
          </a:p>
          <a:p>
            <a:pPr lvl="2" algn="l" eaLnBrk="1" hangingPunct="1">
              <a:defRPr/>
            </a:pPr>
            <a:endParaRPr lang="en-US" sz="4400" b="1" dirty="0" smtClean="0"/>
          </a:p>
          <a:p>
            <a:pPr lvl="1" algn="l" eaLnBrk="1" hangingPunct="1">
              <a:defRPr/>
            </a:pPr>
            <a:r>
              <a:rPr lang="en-US" sz="4400" b="1" dirty="0" smtClean="0"/>
              <a:t>Women: multiply by 0.85</a:t>
            </a:r>
          </a:p>
          <a:p>
            <a:pPr lvl="1" eaLnBrk="1" hangingPunct="1">
              <a:defRPr/>
            </a:pPr>
            <a:endParaRPr lang="en-US" dirty="0" smtClean="0"/>
          </a:p>
          <a:p>
            <a:pPr eaLnBrk="1" hangingPunct="1">
              <a:defRPr/>
            </a:pPr>
            <a:r>
              <a:rPr lang="en-US" dirty="0" smtClean="0"/>
              <a: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C:\Users\laith\Desktop\UntitledakI.png"/>
          <p:cNvPicPr>
            <a:picLocks noChangeAspect="1" noChangeArrowheads="1"/>
          </p:cNvPicPr>
          <p:nvPr/>
        </p:nvPicPr>
        <p:blipFill>
          <a:blip r:embed="rId2"/>
          <a:srcRect/>
          <a:stretch>
            <a:fillRect/>
          </a:stretch>
        </p:blipFill>
        <p:spPr bwMode="auto">
          <a:xfrm>
            <a:off x="-1143040" y="0"/>
            <a:ext cx="11658640" cy="8610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9144000" cy="6075509"/>
          </a:xfrm>
          <a:prstGeom prst="rect">
            <a:avLst/>
          </a:prstGeom>
        </p:spPr>
        <p:txBody>
          <a:bodyPr wrap="square">
            <a:spAutoFit/>
          </a:bodyPr>
          <a:lstStyle/>
          <a:p>
            <a:pPr eaLnBrk="1" hangingPunct="1">
              <a:lnSpc>
                <a:spcPct val="80000"/>
              </a:lnSpc>
            </a:pPr>
            <a:r>
              <a:rPr lang="en-US" sz="5400" b="1" dirty="0" smtClean="0">
                <a:latin typeface="Arial" pitchFamily="34" charset="0"/>
              </a:rPr>
              <a:t>Serum </a:t>
            </a:r>
            <a:r>
              <a:rPr lang="en-US" sz="5400" b="1" dirty="0" err="1" smtClean="0">
                <a:latin typeface="Arial" pitchFamily="34" charset="0"/>
              </a:rPr>
              <a:t>creatinine</a:t>
            </a:r>
            <a:r>
              <a:rPr lang="en-US" sz="5400" b="1" dirty="0" smtClean="0">
                <a:latin typeface="Arial" pitchFamily="34" charset="0"/>
              </a:rPr>
              <a:t> has a drawback in the measurement of </a:t>
            </a:r>
            <a:r>
              <a:rPr lang="en-US" sz="5400" b="1" dirty="0" err="1" smtClean="0">
                <a:latin typeface="Arial" pitchFamily="34" charset="0"/>
              </a:rPr>
              <a:t>glomerular</a:t>
            </a:r>
            <a:r>
              <a:rPr lang="en-US" sz="5400" b="1" dirty="0" smtClean="0">
                <a:latin typeface="Arial" pitchFamily="34" charset="0"/>
              </a:rPr>
              <a:t> filtration rate (GFR) in that it may vary according to muscle mass &amp; may be </a:t>
            </a:r>
            <a:r>
              <a:rPr lang="en-US" sz="5400" b="1" dirty="0" err="1" smtClean="0">
                <a:latin typeface="Arial" pitchFamily="34" charset="0"/>
              </a:rPr>
              <a:t>influeced</a:t>
            </a:r>
            <a:r>
              <a:rPr lang="en-US" sz="5400" b="1" dirty="0" smtClean="0">
                <a:latin typeface="Arial" pitchFamily="34" charset="0"/>
              </a:rPr>
              <a:t> by </a:t>
            </a:r>
            <a:r>
              <a:rPr lang="en-US" sz="5400" b="1" dirty="0" err="1" smtClean="0">
                <a:latin typeface="Arial" pitchFamily="34" charset="0"/>
              </a:rPr>
              <a:t>proteinous</a:t>
            </a:r>
            <a:r>
              <a:rPr lang="en-US" sz="5400" b="1" dirty="0" smtClean="0">
                <a:latin typeface="Arial" pitchFamily="34" charset="0"/>
              </a:rPr>
              <a:t> meal.</a:t>
            </a:r>
          </a:p>
          <a:p>
            <a:pPr eaLnBrk="1" hangingPunct="1">
              <a:lnSpc>
                <a:spcPct val="80000"/>
              </a:lnSpc>
            </a:pPr>
            <a:r>
              <a:rPr lang="en-US" sz="5400" b="1" dirty="0" smtClean="0">
                <a:latin typeface="Arial" pitchFamily="34" charset="0"/>
              </a:rPr>
              <a:t>What is the alternative?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تذييل 4"/>
          <p:cNvSpPr>
            <a:spLocks noGrp="1"/>
          </p:cNvSpPr>
          <p:nvPr>
            <p:ph type="ftr" sz="quarter" idx="11"/>
          </p:nvPr>
        </p:nvSpPr>
        <p:spPr/>
        <p:txBody>
          <a:bodyPr/>
          <a:lstStyle/>
          <a:p>
            <a:r>
              <a:rPr lang="en-US"/>
              <a:t>Am J Kidney Dis 2002; 39:S1</a:t>
            </a:r>
          </a:p>
        </p:txBody>
      </p:sp>
      <p:sp>
        <p:nvSpPr>
          <p:cNvPr id="57346" name="Rectangle 2"/>
          <p:cNvSpPr>
            <a:spLocks noGrp="1" noRot="1" noChangeArrowheads="1"/>
          </p:cNvSpPr>
          <p:nvPr>
            <p:ph type="title"/>
          </p:nvPr>
        </p:nvSpPr>
        <p:spPr>
          <a:xfrm>
            <a:off x="0" y="0"/>
            <a:ext cx="9144000" cy="1214422"/>
          </a:xfrm>
        </p:spPr>
        <p:txBody>
          <a:bodyPr/>
          <a:lstStyle/>
          <a:p>
            <a:r>
              <a:rPr lang="en-US" sz="6000" b="1" dirty="0"/>
              <a:t>What is CKD?</a:t>
            </a:r>
          </a:p>
        </p:txBody>
      </p:sp>
      <p:sp>
        <p:nvSpPr>
          <p:cNvPr id="57347" name="Rectangle 3"/>
          <p:cNvSpPr>
            <a:spLocks noGrp="1" noRot="1" noChangeArrowheads="1"/>
          </p:cNvSpPr>
          <p:nvPr>
            <p:ph type="body" idx="1"/>
          </p:nvPr>
        </p:nvSpPr>
        <p:spPr>
          <a:xfrm>
            <a:off x="0" y="1285860"/>
            <a:ext cx="9144000" cy="5572140"/>
          </a:xfrm>
          <a:solidFill>
            <a:schemeClr val="tx2">
              <a:lumMod val="75000"/>
            </a:schemeClr>
          </a:solidFill>
        </p:spPr>
        <p:txBody>
          <a:bodyPr/>
          <a:lstStyle/>
          <a:p>
            <a:pPr algn="l">
              <a:lnSpc>
                <a:spcPct val="90000"/>
              </a:lnSpc>
            </a:pPr>
            <a:r>
              <a:rPr lang="en-US" sz="2800" b="1" dirty="0">
                <a:solidFill>
                  <a:srgbClr val="FF0000"/>
                </a:solidFill>
              </a:rPr>
              <a:t>Presence of markers of kidney damage for three months, as defined by structural or functional abnormalities of the kidney with or without decreased GFR, manifest by either pathological abnormalities or other markers of kidney damage, including abnormalities in the composition of blood or urine, or abnormalities in imaging tests. </a:t>
            </a:r>
          </a:p>
          <a:p>
            <a:pPr algn="l">
              <a:lnSpc>
                <a:spcPct val="90000"/>
              </a:lnSpc>
            </a:pPr>
            <a:endParaRPr lang="en-US" sz="2800" b="1" dirty="0">
              <a:solidFill>
                <a:srgbClr val="FF0000"/>
              </a:solidFill>
            </a:endParaRPr>
          </a:p>
          <a:p>
            <a:pPr algn="l">
              <a:lnSpc>
                <a:spcPct val="90000"/>
              </a:lnSpc>
            </a:pPr>
            <a:r>
              <a:rPr lang="en-US" sz="3600" b="1" dirty="0">
                <a:solidFill>
                  <a:srgbClr val="FF0000"/>
                </a:solidFill>
              </a:rPr>
              <a:t>The presence of GFR &lt;60 </a:t>
            </a:r>
            <a:r>
              <a:rPr lang="en-US" sz="3600" b="1" dirty="0" smtClean="0">
                <a:solidFill>
                  <a:srgbClr val="FF0000"/>
                </a:solidFill>
              </a:rPr>
              <a:t>ml/min/1.73 </a:t>
            </a:r>
            <a:r>
              <a:rPr lang="en-US" sz="3600" b="1" dirty="0">
                <a:solidFill>
                  <a:srgbClr val="FF0000"/>
                </a:solidFill>
              </a:rPr>
              <a:t>m</a:t>
            </a:r>
            <a:r>
              <a:rPr lang="en-US" sz="3600" b="1" baseline="30000" dirty="0">
                <a:solidFill>
                  <a:srgbClr val="FF0000"/>
                </a:solidFill>
              </a:rPr>
              <a:t>2</a:t>
            </a:r>
            <a:r>
              <a:rPr lang="en-US" sz="3600" b="1" dirty="0">
                <a:solidFill>
                  <a:srgbClr val="FF0000"/>
                </a:solidFill>
              </a:rPr>
              <a:t> for three months, with or without other signs of kidney </a:t>
            </a:r>
            <a:r>
              <a:rPr lang="en-US" sz="3600" b="1" dirty="0" smtClean="0">
                <a:solidFill>
                  <a:srgbClr val="FF0000"/>
                </a:solidFill>
              </a:rPr>
              <a:t>damage.</a:t>
            </a:r>
            <a:endParaRPr lang="en-US" sz="3600" b="1" dirty="0">
              <a:solidFill>
                <a:srgbClr val="FF0000"/>
              </a:solidFill>
            </a:endParaRPr>
          </a:p>
          <a:p>
            <a:pPr algn="l">
              <a:lnSpc>
                <a:spcPct val="90000"/>
              </a:lnSpc>
            </a:pPr>
            <a:endParaRPr lang="en-US" sz="2800" b="1" dirty="0" smtClean="0">
              <a:solidFill>
                <a:srgbClr val="FF0000"/>
              </a:solidFill>
            </a:endParaRPr>
          </a:p>
          <a:p>
            <a:pPr algn="l">
              <a:lnSpc>
                <a:spcPct val="90000"/>
              </a:lnSpc>
            </a:pPr>
            <a:endParaRPr lang="en-US" sz="2800" b="1" dirty="0" smtClean="0">
              <a:solidFill>
                <a:srgbClr val="FF0000"/>
              </a:solidFill>
            </a:endParaRPr>
          </a:p>
          <a:p>
            <a:pPr algn="l">
              <a:lnSpc>
                <a:spcPct val="90000"/>
              </a:lnSpc>
            </a:pPr>
            <a:endParaRPr lang="en-US" sz="2800" b="1" dirty="0">
              <a:solidFill>
                <a:srgbClr val="FF000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رسم تخطيطي 4"/>
          <p:cNvGraphicFramePr/>
          <p:nvPr/>
        </p:nvGraphicFramePr>
        <p:xfrm>
          <a:off x="0" y="2357430"/>
          <a:ext cx="8494713" cy="34115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رسم تخطيطي 3"/>
          <p:cNvGraphicFramePr/>
          <p:nvPr/>
        </p:nvGraphicFramePr>
        <p:xfrm>
          <a:off x="722313" y="1"/>
          <a:ext cx="7772400" cy="2143115"/>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85860"/>
          </a:xfrm>
          <a:solidFill>
            <a:srgbClr val="002060"/>
          </a:solidFill>
        </p:spPr>
        <p:txBody>
          <a:bodyPr>
            <a:normAutofit/>
          </a:bodyPr>
          <a:lstStyle/>
          <a:p>
            <a:pPr algn="l" eaLnBrk="1" hangingPunct="1"/>
            <a:r>
              <a:rPr lang="en-US" sz="4000" b="1" dirty="0" smtClean="0">
                <a:solidFill>
                  <a:srgbClr val="FF0000"/>
                </a:solidFill>
              </a:rPr>
              <a:t>Definition of Chronic Kidney Disease</a:t>
            </a:r>
          </a:p>
        </p:txBody>
      </p:sp>
      <p:sp>
        <p:nvSpPr>
          <p:cNvPr id="62467" name="Content Placeholder 2"/>
          <p:cNvSpPr>
            <a:spLocks noGrp="1"/>
          </p:cNvSpPr>
          <p:nvPr>
            <p:ph idx="1"/>
          </p:nvPr>
        </p:nvSpPr>
        <p:spPr>
          <a:xfrm>
            <a:off x="0" y="1285860"/>
            <a:ext cx="9143999" cy="5572140"/>
          </a:xfrm>
          <a:solidFill>
            <a:srgbClr val="FFFF00"/>
          </a:solidFill>
        </p:spPr>
        <p:txBody>
          <a:bodyPr/>
          <a:lstStyle/>
          <a:p>
            <a:pPr algn="l" eaLnBrk="1" hangingPunct="1"/>
            <a:r>
              <a:rPr lang="en-US" b="1" dirty="0" smtClean="0">
                <a:solidFill>
                  <a:srgbClr val="FF0000"/>
                </a:solidFill>
              </a:rPr>
              <a:t>Chronic kidney disease is defined as either kidney damage or GFR &lt; 60 cc/min/1.73m</a:t>
            </a:r>
            <a:r>
              <a:rPr lang="en-US" b="1" baseline="30000" dirty="0" smtClean="0">
                <a:solidFill>
                  <a:srgbClr val="FF0000"/>
                </a:solidFill>
              </a:rPr>
              <a:t>2</a:t>
            </a:r>
            <a:r>
              <a:rPr lang="en-US" b="1" dirty="0" smtClean="0">
                <a:solidFill>
                  <a:srgbClr val="FF0000"/>
                </a:solidFill>
              </a:rPr>
              <a:t> for ≥ 3 months. </a:t>
            </a:r>
          </a:p>
          <a:p>
            <a:pPr algn="l" eaLnBrk="1" hangingPunct="1"/>
            <a:r>
              <a:rPr lang="en-US" b="1" dirty="0" smtClean="0">
                <a:solidFill>
                  <a:srgbClr val="FF0000"/>
                </a:solidFill>
              </a:rPr>
              <a:t>Kidney damage is defined as pathologic abnormalities or markers of damage, including abnormalities in blood or urine tests or imaging </a:t>
            </a:r>
          </a:p>
        </p:txBody>
      </p:sp>
      <p:sp>
        <p:nvSpPr>
          <p:cNvPr id="62468" name="Rectangle 3"/>
          <p:cNvSpPr>
            <a:spLocks noChangeArrowheads="1"/>
          </p:cNvSpPr>
          <p:nvPr/>
        </p:nvSpPr>
        <p:spPr bwMode="auto">
          <a:xfrm>
            <a:off x="1676400" y="5943600"/>
            <a:ext cx="7010400" cy="369888"/>
          </a:xfrm>
          <a:prstGeom prst="rect">
            <a:avLst/>
          </a:prstGeom>
          <a:noFill/>
          <a:ln w="9525">
            <a:noFill/>
            <a:miter lim="800000"/>
            <a:headEnd/>
            <a:tailEnd/>
          </a:ln>
        </p:spPr>
        <p:txBody>
          <a:bodyPr>
            <a:spAutoFit/>
          </a:bodyPr>
          <a:lstStyle/>
          <a:p>
            <a:pPr algn="ctr">
              <a:spcBef>
                <a:spcPct val="50000"/>
              </a:spcBef>
            </a:pPr>
            <a:r>
              <a:rPr lang="en-US" sz="1800" i="1">
                <a:latin typeface="Times New Roman" pitchFamily="18" charset="0"/>
              </a:rPr>
              <a:t>NKF/KDOQI Clinical Practice Guidelines for Chronic Kidney Disease</a:t>
            </a:r>
          </a:p>
        </p:txBody>
      </p:sp>
      <p:sp>
        <p:nvSpPr>
          <p:cNvPr id="62469" name="Line 4"/>
          <p:cNvSpPr>
            <a:spLocks noChangeShapeType="1"/>
          </p:cNvSpPr>
          <p:nvPr/>
        </p:nvSpPr>
        <p:spPr bwMode="auto">
          <a:xfrm>
            <a:off x="533400" y="1219200"/>
            <a:ext cx="7467600" cy="0"/>
          </a:xfrm>
          <a:prstGeom prst="line">
            <a:avLst/>
          </a:prstGeom>
          <a:noFill/>
          <a:ln w="28575">
            <a:solidFill>
              <a:srgbClr val="FF0000"/>
            </a:solidFill>
            <a:round/>
            <a:headEnd/>
            <a:tailEnd/>
          </a:ln>
        </p:spPr>
        <p:txBody>
          <a:bodyPr wrap="none" anchor="ctr"/>
          <a:lstStyle/>
          <a:p>
            <a:endParaRPr lang="ar-IQ"/>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0"/>
            <a:ext cx="9144000" cy="1371600"/>
          </a:xfrm>
        </p:spPr>
        <p:txBody>
          <a:bodyPr/>
          <a:lstStyle/>
          <a:p>
            <a:pPr>
              <a:defRPr/>
            </a:pPr>
            <a:r>
              <a:rPr lang="en-US" sz="6000" b="1" dirty="0" smtClean="0"/>
              <a:t>General definitions</a:t>
            </a:r>
            <a:endParaRPr lang="en-US" sz="6000" b="1" dirty="0" smtClean="0">
              <a:solidFill>
                <a:srgbClr val="C06F70"/>
              </a:solidFill>
            </a:endParaRPr>
          </a:p>
        </p:txBody>
      </p:sp>
      <p:sp>
        <p:nvSpPr>
          <p:cNvPr id="2051" name="Rectangle 3"/>
          <p:cNvSpPr>
            <a:spLocks noGrp="1" noChangeArrowheads="1"/>
          </p:cNvSpPr>
          <p:nvPr>
            <p:ph type="body" idx="1"/>
          </p:nvPr>
        </p:nvSpPr>
        <p:spPr>
          <a:xfrm>
            <a:off x="0" y="1295400"/>
            <a:ext cx="9144000" cy="5562600"/>
          </a:xfrm>
        </p:spPr>
        <p:txBody>
          <a:bodyPr/>
          <a:lstStyle/>
          <a:p>
            <a:pPr algn="l" eaLnBrk="1" hangingPunct="1">
              <a:lnSpc>
                <a:spcPct val="90000"/>
              </a:lnSpc>
              <a:buFont typeface="Wingdings" pitchFamily="2" charset="2"/>
              <a:buNone/>
              <a:defRPr/>
            </a:pPr>
            <a:r>
              <a:rPr lang="en-US" sz="2800" dirty="0" smtClean="0"/>
              <a:t/>
            </a:r>
            <a:br>
              <a:rPr lang="en-US" sz="2800" dirty="0" smtClean="0"/>
            </a:br>
            <a:r>
              <a:rPr lang="en-US" sz="2800" dirty="0" smtClean="0"/>
              <a:t> </a:t>
            </a:r>
            <a:r>
              <a:rPr lang="en-US" sz="2400" b="1" dirty="0" err="1" smtClean="0"/>
              <a:t>Azotemia</a:t>
            </a:r>
            <a:r>
              <a:rPr lang="en-US" sz="2400" b="1" dirty="0" smtClean="0"/>
              <a:t> - elevated blood urea nitrogen (BUN &gt;28mg/</a:t>
            </a:r>
            <a:r>
              <a:rPr lang="en-US" sz="2400" b="1" dirty="0" err="1" smtClean="0"/>
              <a:t>dL</a:t>
            </a:r>
            <a:r>
              <a:rPr lang="en-US" sz="2400" b="1" dirty="0" smtClean="0"/>
              <a:t>) and </a:t>
            </a:r>
            <a:r>
              <a:rPr lang="en-US" sz="2400" b="1" dirty="0" err="1" smtClean="0"/>
              <a:t>creatinine</a:t>
            </a:r>
            <a:r>
              <a:rPr lang="en-US" sz="2400" b="1" dirty="0" smtClean="0"/>
              <a:t> (Cr&gt;1.5mg/</a:t>
            </a:r>
            <a:r>
              <a:rPr lang="en-US" sz="2400" b="1" dirty="0" err="1" smtClean="0"/>
              <a:t>dL</a:t>
            </a:r>
            <a:r>
              <a:rPr lang="en-US" sz="2400" b="1" dirty="0" smtClean="0"/>
              <a:t>) </a:t>
            </a:r>
          </a:p>
          <a:p>
            <a:pPr lvl="1" algn="l" eaLnBrk="1" hangingPunct="1">
              <a:lnSpc>
                <a:spcPct val="90000"/>
              </a:lnSpc>
              <a:buNone/>
              <a:defRPr/>
            </a:pPr>
            <a:r>
              <a:rPr lang="en-US" sz="2400" b="1" dirty="0" smtClean="0"/>
              <a:t>Uremia - </a:t>
            </a:r>
            <a:r>
              <a:rPr lang="en-US" sz="2400" b="1" dirty="0" err="1" smtClean="0"/>
              <a:t>azotemia</a:t>
            </a:r>
            <a:r>
              <a:rPr lang="en-US" sz="2400" b="1" dirty="0" smtClean="0"/>
              <a:t> with symptoms or signs of renal failure </a:t>
            </a:r>
          </a:p>
          <a:p>
            <a:pPr lvl="1" algn="l" eaLnBrk="1" hangingPunct="1">
              <a:lnSpc>
                <a:spcPct val="90000"/>
              </a:lnSpc>
              <a:buFontTx/>
              <a:buAutoNum type="arabicPeriod"/>
              <a:defRPr/>
            </a:pPr>
            <a:r>
              <a:rPr lang="en-US" sz="2400" b="1" dirty="0" smtClean="0"/>
              <a:t>End Stage Renal Disease (ESRD) - uremia requiring transplantation or dialysis </a:t>
            </a:r>
          </a:p>
          <a:p>
            <a:pPr lvl="1" algn="l" eaLnBrk="1" hangingPunct="1">
              <a:lnSpc>
                <a:spcPct val="90000"/>
              </a:lnSpc>
              <a:buNone/>
              <a:defRPr/>
            </a:pPr>
            <a:r>
              <a:rPr lang="en-US" sz="2400" b="1" dirty="0" smtClean="0"/>
              <a:t>Chronic Renal Failure (CRF) - irreversible kidney dysfunction with </a:t>
            </a:r>
            <a:r>
              <a:rPr lang="en-US" sz="2400" b="1" dirty="0" err="1" smtClean="0"/>
              <a:t>azotemia</a:t>
            </a:r>
            <a:r>
              <a:rPr lang="en-US" sz="2400" b="1" dirty="0" smtClean="0"/>
              <a:t> &gt;3 months </a:t>
            </a:r>
          </a:p>
          <a:p>
            <a:pPr lvl="1" algn="l" eaLnBrk="1" hangingPunct="1">
              <a:lnSpc>
                <a:spcPct val="90000"/>
              </a:lnSpc>
              <a:buNone/>
              <a:defRPr/>
            </a:pPr>
            <a:r>
              <a:rPr lang="en-US" sz="2400" b="1" dirty="0" smtClean="0"/>
              <a:t>Creatinine Clearance (</a:t>
            </a:r>
            <a:r>
              <a:rPr lang="en-US" sz="2400" b="1" dirty="0" err="1" smtClean="0"/>
              <a:t>CCr</a:t>
            </a:r>
            <a:r>
              <a:rPr lang="en-US" sz="2400" b="1" dirty="0" smtClean="0"/>
              <a:t>) - the rate of filtration of </a:t>
            </a:r>
            <a:r>
              <a:rPr lang="en-US" sz="2400" b="1" dirty="0" err="1" smtClean="0"/>
              <a:t>creatinine</a:t>
            </a:r>
            <a:r>
              <a:rPr lang="en-US" sz="2400" b="1" dirty="0" smtClean="0"/>
              <a:t> by the kidney (GFR marker) </a:t>
            </a:r>
          </a:p>
          <a:p>
            <a:pPr lvl="1" algn="l" eaLnBrk="1" hangingPunct="1">
              <a:lnSpc>
                <a:spcPct val="90000"/>
              </a:lnSpc>
              <a:buNone/>
              <a:defRPr/>
            </a:pPr>
            <a:r>
              <a:rPr lang="en-US" sz="2400" b="1" dirty="0" smtClean="0"/>
              <a:t>Glomerular Filtration Rate (GFR) - the total rate of filtration of blood by the kidney </a:t>
            </a:r>
          </a:p>
          <a:p>
            <a:pPr eaLnBrk="1" hangingPunct="1">
              <a:lnSpc>
                <a:spcPct val="90000"/>
              </a:lnSpc>
              <a:defRPr/>
            </a:pPr>
            <a:endParaRPr lang="en-US" sz="28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0" y="0"/>
            <a:ext cx="9144000" cy="2000240"/>
          </a:xfrm>
          <a:solidFill>
            <a:srgbClr val="FFFF00"/>
          </a:solidFill>
        </p:spPr>
        <p:txBody>
          <a:bodyPr/>
          <a:lstStyle/>
          <a:p>
            <a:r>
              <a:rPr lang="en-US" dirty="0" smtClean="0">
                <a:solidFill>
                  <a:srgbClr val="002060"/>
                </a:solidFill>
              </a:rPr>
              <a:t>Epidemiology</a:t>
            </a:r>
            <a:r>
              <a:rPr lang="en-US" dirty="0" smtClean="0"/>
              <a:t> </a:t>
            </a:r>
            <a:br>
              <a:rPr lang="en-US" dirty="0" smtClean="0"/>
            </a:br>
            <a:r>
              <a:rPr lang="en-US" b="1" u="sng" dirty="0" smtClean="0">
                <a:solidFill>
                  <a:srgbClr val="FF0000"/>
                </a:solidFill>
              </a:rPr>
              <a:t>Chronic Kidney Disease in the USA</a:t>
            </a:r>
          </a:p>
        </p:txBody>
      </p:sp>
      <p:sp>
        <p:nvSpPr>
          <p:cNvPr id="73731" name="Rectangle 3"/>
          <p:cNvSpPr>
            <a:spLocks noGrp="1" noChangeArrowheads="1"/>
          </p:cNvSpPr>
          <p:nvPr>
            <p:ph idx="1"/>
          </p:nvPr>
        </p:nvSpPr>
        <p:spPr>
          <a:xfrm>
            <a:off x="0" y="2428868"/>
            <a:ext cx="9144000" cy="4429132"/>
          </a:xfrm>
          <a:solidFill>
            <a:schemeClr val="accent4">
              <a:lumMod val="10000"/>
            </a:schemeClr>
          </a:solidFill>
        </p:spPr>
        <p:txBody>
          <a:bodyPr/>
          <a:lstStyle/>
          <a:p>
            <a:pPr algn="l"/>
            <a:r>
              <a:rPr lang="en-US" sz="2800" b="1" dirty="0" smtClean="0"/>
              <a:t>20 million Americans have CKD( 1 in 8 people)</a:t>
            </a:r>
          </a:p>
          <a:p>
            <a:pPr algn="l"/>
            <a:r>
              <a:rPr lang="en-US" sz="2800" b="1" dirty="0" smtClean="0"/>
              <a:t>Approx 435,000 have ESRD/HD</a:t>
            </a:r>
          </a:p>
          <a:p>
            <a:pPr algn="l"/>
            <a:endParaRPr lang="en-US" sz="2800" b="1" dirty="0" smtClean="0"/>
          </a:p>
          <a:p>
            <a:pPr algn="l"/>
            <a:r>
              <a:rPr lang="en-US" sz="2800" b="1" dirty="0" smtClean="0"/>
              <a:t>Annual mortality rate for ESRD: 24%</a:t>
            </a:r>
          </a:p>
          <a:p>
            <a:pPr algn="l" eaLnBrk="1" hangingPunct="1">
              <a:lnSpc>
                <a:spcPct val="80000"/>
              </a:lnSpc>
            </a:pPr>
            <a:r>
              <a:rPr lang="en-US" sz="2600" b="1" dirty="0" smtClean="0"/>
              <a:t>20 million others are at risk</a:t>
            </a:r>
          </a:p>
          <a:p>
            <a:pPr algn="l" eaLnBrk="1" hangingPunct="1">
              <a:lnSpc>
                <a:spcPct val="80000"/>
              </a:lnSpc>
            </a:pPr>
            <a:r>
              <a:rPr lang="en-US" sz="2600" b="1" dirty="0" smtClean="0"/>
              <a:t>Hypertension &amp; Diabetes are the leading causes of kidney failure</a:t>
            </a:r>
          </a:p>
          <a:p>
            <a:pPr lvl="1" algn="l" eaLnBrk="1" hangingPunct="1">
              <a:lnSpc>
                <a:spcPct val="80000"/>
              </a:lnSpc>
            </a:pPr>
            <a:r>
              <a:rPr lang="en-US" sz="2200" b="1" dirty="0" smtClean="0"/>
              <a:t>23% of all Americans have hypertension</a:t>
            </a:r>
          </a:p>
          <a:p>
            <a:pPr lvl="1" algn="l" eaLnBrk="1" hangingPunct="1">
              <a:lnSpc>
                <a:spcPct val="80000"/>
              </a:lnSpc>
            </a:pPr>
            <a:r>
              <a:rPr lang="en-US" sz="2200" b="1" dirty="0" smtClean="0"/>
              <a:t>16 million Americans have diabetes</a:t>
            </a:r>
          </a:p>
          <a:p>
            <a:pPr lvl="1" algn="l" eaLnBrk="1" hangingPunct="1">
              <a:lnSpc>
                <a:spcPct val="80000"/>
              </a:lnSpc>
              <a:buFont typeface="Tahoma" pitchFamily="34" charset="0"/>
              <a:buNone/>
            </a:pPr>
            <a:endParaRPr lang="en-US" sz="2200" dirty="0" smtClean="0"/>
          </a:p>
          <a:p>
            <a:pPr eaLnBrk="1" hangingPunct="1">
              <a:lnSpc>
                <a:spcPct val="80000"/>
              </a:lnSpc>
              <a:buFont typeface="Tahoma" pitchFamily="34" charset="0"/>
              <a:buNone/>
            </a:pPr>
            <a:endParaRPr lang="en-US" sz="2600" dirty="0" smtClean="0"/>
          </a:p>
          <a:p>
            <a:pPr eaLnBrk="1" hangingPunct="1">
              <a:lnSpc>
                <a:spcPct val="80000"/>
              </a:lnSpc>
            </a:pPr>
            <a:endParaRPr lang="en-US" sz="2600" dirty="0" smtClean="0"/>
          </a:p>
        </p:txBody>
      </p:sp>
      <p:sp>
        <p:nvSpPr>
          <p:cNvPr id="23556" name="Line 7"/>
          <p:cNvSpPr>
            <a:spLocks noChangeShapeType="1"/>
          </p:cNvSpPr>
          <p:nvPr/>
        </p:nvSpPr>
        <p:spPr bwMode="auto">
          <a:xfrm>
            <a:off x="685800" y="1371600"/>
            <a:ext cx="7391400" cy="0"/>
          </a:xfrm>
          <a:prstGeom prst="line">
            <a:avLst/>
          </a:prstGeom>
          <a:noFill/>
          <a:ln w="28575">
            <a:solidFill>
              <a:srgbClr val="FF0000"/>
            </a:solidFill>
            <a:round/>
            <a:headEnd/>
            <a:tailEnd/>
          </a:ln>
        </p:spPr>
        <p:txBody>
          <a:bodyPr wrap="none" anchor="ctr"/>
          <a:lstStyle/>
          <a:p>
            <a:endParaRPr lang="ar-IQ"/>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3731">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373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3731">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373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373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3731">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3731">
                                            <p:txEl>
                                              <p:pRg st="6" end="6"/>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373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0" y="0"/>
            <a:ext cx="9144000" cy="6858000"/>
          </a:xfrm>
          <a:solidFill>
            <a:srgbClr val="FFFF00"/>
          </a:solidFill>
        </p:spPr>
        <p:txBody>
          <a:bodyPr/>
          <a:lstStyle/>
          <a:p>
            <a:pPr marL="609600" indent="-609600" algn="ctr" eaLnBrk="1" hangingPunct="1">
              <a:lnSpc>
                <a:spcPct val="90000"/>
              </a:lnSpc>
              <a:buFont typeface="Arial" pitchFamily="34" charset="0"/>
              <a:buChar char="•"/>
              <a:defRPr/>
            </a:pPr>
            <a:r>
              <a:rPr lang="en-US" sz="4400" b="1" dirty="0" smtClean="0">
                <a:solidFill>
                  <a:srgbClr val="FF0000"/>
                </a:solidFill>
              </a:rPr>
              <a:t>Incidence</a:t>
            </a:r>
          </a:p>
          <a:p>
            <a:pPr marL="609600" indent="-609600" algn="l" eaLnBrk="1" hangingPunct="1">
              <a:lnSpc>
                <a:spcPct val="90000"/>
              </a:lnSpc>
              <a:buNone/>
              <a:defRPr/>
            </a:pPr>
            <a:r>
              <a:rPr lang="en-US" sz="5400" b="1" dirty="0" smtClean="0">
                <a:solidFill>
                  <a:schemeClr val="bg2">
                    <a:lumMod val="60000"/>
                    <a:lumOff val="40000"/>
                  </a:schemeClr>
                </a:solidFill>
              </a:rPr>
              <a:t>There are about 50,000 cases of ESRD per year. </a:t>
            </a:r>
          </a:p>
          <a:p>
            <a:pPr marL="609600" indent="-609600" algn="l" eaLnBrk="1" hangingPunct="1">
              <a:lnSpc>
                <a:spcPct val="90000"/>
              </a:lnSpc>
              <a:buNone/>
              <a:defRPr/>
            </a:pPr>
            <a:r>
              <a:rPr lang="en-US" sz="5400" b="1" dirty="0" smtClean="0">
                <a:solidFill>
                  <a:schemeClr val="bg2">
                    <a:lumMod val="60000"/>
                    <a:lumOff val="40000"/>
                  </a:schemeClr>
                </a:solidFill>
              </a:rPr>
              <a:t>Diabetes: most common cause ESRD (risk 13x )</a:t>
            </a:r>
          </a:p>
          <a:p>
            <a:pPr marL="609600" indent="-609600" algn="l" eaLnBrk="1" hangingPunct="1">
              <a:lnSpc>
                <a:spcPct val="90000"/>
              </a:lnSpc>
              <a:buNone/>
              <a:defRPr/>
            </a:pPr>
            <a:r>
              <a:rPr lang="en-US" sz="5400" b="1" dirty="0" smtClean="0">
                <a:solidFill>
                  <a:schemeClr val="bg2">
                    <a:lumMod val="60000"/>
                    <a:lumOff val="40000"/>
                  </a:schemeClr>
                </a:solidFill>
              </a:rPr>
              <a:t>Over 30% cases ESRD are primarily to diabetes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eaLnBrk="1" hangingPunct="1">
              <a:defRPr/>
            </a:pPr>
            <a:r>
              <a:rPr lang="en-US" b="1" dirty="0" err="1" smtClean="0"/>
              <a:t>pathophysiology</a:t>
            </a:r>
            <a:endParaRPr lang="ar-IQ" b="1" dirty="0" smtClean="0"/>
          </a:p>
        </p:txBody>
      </p:sp>
      <p:sp>
        <p:nvSpPr>
          <p:cNvPr id="3" name="عنصر نائب للمحتوى 2"/>
          <p:cNvSpPr>
            <a:spLocks noGrp="1"/>
          </p:cNvSpPr>
          <p:nvPr>
            <p:ph idx="1"/>
          </p:nvPr>
        </p:nvSpPr>
        <p:spPr>
          <a:xfrm>
            <a:off x="0" y="1600200"/>
            <a:ext cx="9144000" cy="4530725"/>
          </a:xfrm>
        </p:spPr>
        <p:txBody>
          <a:bodyPr/>
          <a:lstStyle/>
          <a:p>
            <a:pPr algn="l" eaLnBrk="1" hangingPunct="1">
              <a:defRPr/>
            </a:pPr>
            <a:r>
              <a:rPr lang="en-US" b="1" dirty="0" smtClean="0"/>
              <a:t>1 million </a:t>
            </a:r>
            <a:r>
              <a:rPr lang="en-US" b="1" dirty="0" err="1" smtClean="0"/>
              <a:t>nephrons</a:t>
            </a:r>
            <a:r>
              <a:rPr lang="en-US" b="1" dirty="0" smtClean="0"/>
              <a:t> in each kidney.</a:t>
            </a:r>
          </a:p>
          <a:p>
            <a:pPr algn="l" eaLnBrk="1" hangingPunct="1">
              <a:defRPr/>
            </a:pPr>
            <a:r>
              <a:rPr lang="en-US" b="1" dirty="0" smtClean="0"/>
              <a:t>Destruction of part of these </a:t>
            </a:r>
            <a:r>
              <a:rPr lang="en-US" b="1" dirty="0" err="1" smtClean="0"/>
              <a:t>nephrons</a:t>
            </a:r>
            <a:r>
              <a:rPr lang="en-US" b="1" dirty="0" smtClean="0"/>
              <a:t> leads to </a:t>
            </a:r>
            <a:r>
              <a:rPr lang="en-US" b="1" dirty="0" err="1" smtClean="0"/>
              <a:t>componsatory</a:t>
            </a:r>
            <a:r>
              <a:rPr lang="en-US" b="1" dirty="0" smtClean="0"/>
              <a:t> hypertrophy &amp; </a:t>
            </a:r>
            <a:r>
              <a:rPr lang="en-US" b="1" dirty="0" err="1" smtClean="0"/>
              <a:t>hyperfiltration</a:t>
            </a:r>
            <a:r>
              <a:rPr lang="en-US" b="1" dirty="0" smtClean="0"/>
              <a:t> of remaining </a:t>
            </a:r>
            <a:r>
              <a:rPr lang="en-US" b="1" dirty="0" err="1" smtClean="0"/>
              <a:t>nephrons</a:t>
            </a:r>
            <a:r>
              <a:rPr lang="en-US" b="1" dirty="0" smtClean="0"/>
              <a:t> –--&gt; increased glomerular capillary pressure &amp; </a:t>
            </a:r>
            <a:r>
              <a:rPr lang="en-US" b="1" dirty="0" err="1" smtClean="0"/>
              <a:t>evantually</a:t>
            </a:r>
            <a:r>
              <a:rPr lang="en-US" b="1" dirty="0" smtClean="0"/>
              <a:t> sclerosis of these </a:t>
            </a:r>
            <a:r>
              <a:rPr lang="en-US" b="1" dirty="0" err="1" smtClean="0"/>
              <a:t>glomeruli</a:t>
            </a:r>
            <a:r>
              <a:rPr lang="en-US" dirty="0" smtClean="0"/>
              <a:t>.</a:t>
            </a:r>
            <a:endParaRPr lang="ar-IQ"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371600"/>
          </a:xfrm>
          <a:solidFill>
            <a:srgbClr val="0070C0"/>
          </a:solidFill>
        </p:spPr>
        <p:txBody>
          <a:bodyPr/>
          <a:lstStyle/>
          <a:p>
            <a:pPr eaLnBrk="1" hangingPunct="1">
              <a:defRPr/>
            </a:pPr>
            <a:r>
              <a:rPr lang="en-US" b="1" dirty="0" smtClean="0"/>
              <a:t>Factors causing progressive renal injury</a:t>
            </a:r>
            <a:endParaRPr lang="ar-IQ" b="1" dirty="0" smtClean="0"/>
          </a:p>
        </p:txBody>
      </p:sp>
      <p:sp>
        <p:nvSpPr>
          <p:cNvPr id="3" name="عنصر نائب للمحتوى 2"/>
          <p:cNvSpPr>
            <a:spLocks noGrp="1"/>
          </p:cNvSpPr>
          <p:nvPr>
            <p:ph idx="1"/>
          </p:nvPr>
        </p:nvSpPr>
        <p:spPr>
          <a:xfrm>
            <a:off x="0" y="1357298"/>
            <a:ext cx="9144000" cy="5500702"/>
          </a:xfrm>
          <a:solidFill>
            <a:srgbClr val="002060"/>
          </a:solidFill>
        </p:spPr>
        <p:txBody>
          <a:bodyPr/>
          <a:lstStyle/>
          <a:p>
            <a:pPr algn="l" eaLnBrk="1" hangingPunct="1">
              <a:defRPr/>
            </a:pPr>
            <a:r>
              <a:rPr lang="en-US" b="1" dirty="0" smtClean="0"/>
              <a:t>1- systemic hypertension</a:t>
            </a:r>
          </a:p>
          <a:p>
            <a:pPr algn="l" eaLnBrk="1" hangingPunct="1">
              <a:defRPr/>
            </a:pPr>
            <a:r>
              <a:rPr lang="en-US" b="1" dirty="0" smtClean="0"/>
              <a:t>2- </a:t>
            </a:r>
            <a:r>
              <a:rPr lang="en-US" b="1" dirty="0" err="1" smtClean="0"/>
              <a:t>Proteinuria</a:t>
            </a:r>
            <a:endParaRPr lang="en-US" b="1" dirty="0" smtClean="0"/>
          </a:p>
          <a:p>
            <a:pPr algn="l" eaLnBrk="1" hangingPunct="1">
              <a:defRPr/>
            </a:pPr>
            <a:r>
              <a:rPr lang="en-US" b="1" dirty="0" smtClean="0"/>
              <a:t>3- Increased renal </a:t>
            </a:r>
            <a:r>
              <a:rPr lang="en-US" b="1" dirty="0" err="1" smtClean="0"/>
              <a:t>amoniogenesis</a:t>
            </a:r>
            <a:endParaRPr lang="en-US" b="1" dirty="0" smtClean="0"/>
          </a:p>
          <a:p>
            <a:pPr algn="l" eaLnBrk="1" hangingPunct="1">
              <a:defRPr/>
            </a:pPr>
            <a:r>
              <a:rPr lang="en-US" b="1" dirty="0" smtClean="0"/>
              <a:t>4- </a:t>
            </a:r>
            <a:r>
              <a:rPr lang="en-US" b="1" dirty="0" err="1" smtClean="0"/>
              <a:t>Hyperlipidaemia</a:t>
            </a:r>
            <a:endParaRPr lang="en-US" b="1" dirty="0" smtClean="0"/>
          </a:p>
          <a:p>
            <a:pPr algn="l" eaLnBrk="1" hangingPunct="1">
              <a:defRPr/>
            </a:pPr>
            <a:r>
              <a:rPr lang="en-US" b="1" dirty="0" smtClean="0"/>
              <a:t>5- </a:t>
            </a:r>
            <a:r>
              <a:rPr lang="en-US" b="1" dirty="0" err="1" smtClean="0"/>
              <a:t>Hyperphosphataemia</a:t>
            </a:r>
            <a:r>
              <a:rPr lang="en-US" b="1" dirty="0" smtClean="0"/>
              <a:t> with Calcium phosphate deposition</a:t>
            </a:r>
          </a:p>
          <a:p>
            <a:pPr algn="l" eaLnBrk="1" hangingPunct="1">
              <a:defRPr/>
            </a:pPr>
            <a:r>
              <a:rPr lang="en-US" b="1" dirty="0" smtClean="0"/>
              <a:t>6- Decrease level of nitrous oxide</a:t>
            </a:r>
          </a:p>
          <a:p>
            <a:pPr algn="l" eaLnBrk="1" hangingPunct="1">
              <a:defRPr/>
            </a:pPr>
            <a:r>
              <a:rPr lang="en-US" b="1" dirty="0" smtClean="0"/>
              <a:t>7- Smoking</a:t>
            </a:r>
            <a:r>
              <a:rPr lang="en-US" dirty="0" smtClean="0"/>
              <a:t> </a:t>
            </a:r>
            <a:endParaRPr lang="ar-IQ"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0" y="0"/>
            <a:ext cx="9144000" cy="868363"/>
          </a:xfrm>
          <a:solidFill>
            <a:schemeClr val="accent1">
              <a:lumMod val="50000"/>
              <a:lumOff val="50000"/>
            </a:schemeClr>
          </a:solidFill>
        </p:spPr>
        <p:txBody>
          <a:bodyPr/>
          <a:lstStyle/>
          <a:p>
            <a:pPr algn="l" eaLnBrk="1" hangingPunct="1"/>
            <a:r>
              <a:rPr lang="en-US" sz="4000" dirty="0" smtClean="0"/>
              <a:t>What stage of CKD now?</a:t>
            </a:r>
          </a:p>
        </p:txBody>
      </p:sp>
      <p:sp>
        <p:nvSpPr>
          <p:cNvPr id="52227" name="Content Placeholder 4"/>
          <p:cNvSpPr>
            <a:spLocks noGrp="1"/>
          </p:cNvSpPr>
          <p:nvPr>
            <p:ph idx="1"/>
          </p:nvPr>
        </p:nvSpPr>
        <p:spPr>
          <a:xfrm>
            <a:off x="0" y="1785926"/>
            <a:ext cx="9144000" cy="5072074"/>
          </a:xfrm>
          <a:solidFill>
            <a:srgbClr val="002060"/>
          </a:solidFill>
        </p:spPr>
        <p:txBody>
          <a:bodyPr/>
          <a:lstStyle/>
          <a:p>
            <a:pPr algn="l" eaLnBrk="1" hangingPunct="1">
              <a:lnSpc>
                <a:spcPct val="90000"/>
              </a:lnSpc>
            </a:pPr>
            <a:r>
              <a:rPr lang="en-US" sz="2400" b="1" dirty="0" smtClean="0"/>
              <a:t>Stage 1 – GFR ≥ 90 cc/min/1.73m</a:t>
            </a:r>
            <a:r>
              <a:rPr lang="en-US" sz="2400" b="1" baseline="30000" dirty="0" smtClean="0"/>
              <a:t>2</a:t>
            </a:r>
            <a:endParaRPr lang="en-US" sz="2400" b="1" dirty="0" smtClean="0"/>
          </a:p>
          <a:p>
            <a:pPr lvl="1" algn="l" eaLnBrk="1" hangingPunct="1">
              <a:lnSpc>
                <a:spcPct val="90000"/>
              </a:lnSpc>
            </a:pPr>
            <a:r>
              <a:rPr lang="en-US" sz="2400" b="1" dirty="0" smtClean="0"/>
              <a:t>Kidney Damage with normal or high GFR</a:t>
            </a:r>
          </a:p>
          <a:p>
            <a:pPr algn="l" eaLnBrk="1" hangingPunct="1">
              <a:lnSpc>
                <a:spcPct val="90000"/>
              </a:lnSpc>
            </a:pPr>
            <a:r>
              <a:rPr lang="en-US" sz="2400" b="1" dirty="0" smtClean="0"/>
              <a:t>Stage 2 – GFR – 60 to 89 cc/min/1.73m</a:t>
            </a:r>
            <a:r>
              <a:rPr lang="en-US" sz="2400" b="1" baseline="30000" dirty="0" smtClean="0"/>
              <a:t>2</a:t>
            </a:r>
            <a:endParaRPr lang="en-US" sz="2400" b="1" dirty="0" smtClean="0"/>
          </a:p>
          <a:p>
            <a:pPr lvl="1" algn="l" eaLnBrk="1" hangingPunct="1">
              <a:lnSpc>
                <a:spcPct val="90000"/>
              </a:lnSpc>
            </a:pPr>
            <a:r>
              <a:rPr lang="en-US" sz="2400" b="1" dirty="0" smtClean="0"/>
              <a:t>Kidney Damage with mildly decreased GFR</a:t>
            </a:r>
          </a:p>
          <a:p>
            <a:pPr algn="l" eaLnBrk="1" hangingPunct="1">
              <a:lnSpc>
                <a:spcPct val="90000"/>
              </a:lnSpc>
            </a:pPr>
            <a:r>
              <a:rPr lang="en-US" sz="2400" b="1" dirty="0" smtClean="0"/>
              <a:t>Stage 3 – GFR – 30 to 59 cc/min/1.73m</a:t>
            </a:r>
            <a:r>
              <a:rPr lang="en-US" sz="2400" b="1" baseline="30000" dirty="0" smtClean="0"/>
              <a:t>2</a:t>
            </a:r>
          </a:p>
          <a:p>
            <a:pPr lvl="1" algn="l" eaLnBrk="1" hangingPunct="1">
              <a:lnSpc>
                <a:spcPct val="90000"/>
              </a:lnSpc>
            </a:pPr>
            <a:r>
              <a:rPr lang="en-US" sz="2400" b="1" dirty="0" smtClean="0"/>
              <a:t>Moderate decreased GFR</a:t>
            </a:r>
          </a:p>
          <a:p>
            <a:pPr algn="l" eaLnBrk="1" hangingPunct="1">
              <a:lnSpc>
                <a:spcPct val="90000"/>
              </a:lnSpc>
            </a:pPr>
            <a:r>
              <a:rPr lang="en-US" sz="2400" b="1" dirty="0" smtClean="0"/>
              <a:t>Stage 4 – GFR – 15 to 29 cc/min/1.73m</a:t>
            </a:r>
            <a:r>
              <a:rPr lang="en-US" sz="2400" b="1" baseline="30000" dirty="0" smtClean="0"/>
              <a:t>2</a:t>
            </a:r>
          </a:p>
          <a:p>
            <a:pPr lvl="1" algn="l" eaLnBrk="1" hangingPunct="1">
              <a:lnSpc>
                <a:spcPct val="90000"/>
              </a:lnSpc>
            </a:pPr>
            <a:r>
              <a:rPr lang="en-US" sz="2400" b="1" dirty="0" smtClean="0"/>
              <a:t>Severely decreased GFR</a:t>
            </a:r>
          </a:p>
          <a:p>
            <a:pPr algn="l" eaLnBrk="1" hangingPunct="1">
              <a:lnSpc>
                <a:spcPct val="90000"/>
              </a:lnSpc>
            </a:pPr>
            <a:r>
              <a:rPr lang="en-US" sz="2400" b="1" dirty="0" smtClean="0"/>
              <a:t>Stage 5 – GFR - &lt; 15 cc/min/1.73m</a:t>
            </a:r>
            <a:r>
              <a:rPr lang="en-US" sz="2400" b="1" baseline="30000" dirty="0" smtClean="0"/>
              <a:t>2</a:t>
            </a:r>
          </a:p>
          <a:p>
            <a:pPr lvl="1" algn="l" eaLnBrk="1" hangingPunct="1">
              <a:lnSpc>
                <a:spcPct val="90000"/>
              </a:lnSpc>
            </a:pPr>
            <a:r>
              <a:rPr lang="en-US" sz="2400" b="1" dirty="0" smtClean="0"/>
              <a:t>Kidney failure</a:t>
            </a:r>
            <a:endParaRPr lang="en-US" sz="2400" b="1" baseline="30000" dirty="0" smtClean="0"/>
          </a:p>
        </p:txBody>
      </p:sp>
      <p:sp>
        <p:nvSpPr>
          <p:cNvPr id="52228" name="Rectangle 5"/>
          <p:cNvSpPr>
            <a:spLocks noChangeArrowheads="1"/>
          </p:cNvSpPr>
          <p:nvPr/>
        </p:nvSpPr>
        <p:spPr bwMode="auto">
          <a:xfrm>
            <a:off x="1828800" y="6172200"/>
            <a:ext cx="7162800" cy="369888"/>
          </a:xfrm>
          <a:prstGeom prst="rect">
            <a:avLst/>
          </a:prstGeom>
          <a:noFill/>
          <a:ln w="9525">
            <a:noFill/>
            <a:miter lim="800000"/>
            <a:headEnd/>
            <a:tailEnd/>
          </a:ln>
        </p:spPr>
        <p:txBody>
          <a:bodyPr>
            <a:spAutoFit/>
          </a:bodyPr>
          <a:lstStyle/>
          <a:p>
            <a:pPr algn="ctr">
              <a:spcBef>
                <a:spcPct val="50000"/>
              </a:spcBef>
            </a:pPr>
            <a:r>
              <a:rPr lang="en-US" sz="1800" i="1">
                <a:latin typeface="Times New Roman" pitchFamily="18" charset="0"/>
              </a:rPr>
              <a:t>NKF/KDOQI Clinical Practice Guidelines for Chronic Kidney Disease</a:t>
            </a:r>
          </a:p>
        </p:txBody>
      </p:sp>
      <p:sp>
        <p:nvSpPr>
          <p:cNvPr id="52229" name="TextBox 6"/>
          <p:cNvSpPr txBox="1">
            <a:spLocks noChangeArrowheads="1"/>
          </p:cNvSpPr>
          <p:nvPr/>
        </p:nvSpPr>
        <p:spPr bwMode="auto">
          <a:xfrm>
            <a:off x="0" y="914400"/>
            <a:ext cx="9144000" cy="923330"/>
          </a:xfrm>
          <a:prstGeom prst="rect">
            <a:avLst/>
          </a:prstGeom>
          <a:solidFill>
            <a:srgbClr val="FFFF00"/>
          </a:solidFill>
          <a:ln w="9525">
            <a:noFill/>
            <a:miter lim="800000"/>
            <a:headEnd/>
            <a:tailEnd/>
          </a:ln>
        </p:spPr>
        <p:txBody>
          <a:bodyPr wrap="square">
            <a:spAutoFit/>
          </a:bodyPr>
          <a:lstStyle/>
          <a:p>
            <a:pPr eaLnBrk="0" hangingPunct="0">
              <a:spcBef>
                <a:spcPct val="50000"/>
              </a:spcBef>
            </a:pPr>
            <a:r>
              <a:rPr lang="en-US" sz="1800" b="1" dirty="0" smtClean="0">
                <a:solidFill>
                  <a:srgbClr val="FF0000"/>
                </a:solidFill>
              </a:rPr>
              <a:t>Although, </a:t>
            </a:r>
            <a:r>
              <a:rPr lang="en-US" sz="1800" b="1" dirty="0">
                <a:solidFill>
                  <a:srgbClr val="FF0000"/>
                </a:solidFill>
              </a:rPr>
              <a:t>the stages are generally progressive but </a:t>
            </a:r>
            <a:r>
              <a:rPr lang="en-US" sz="1800" b="1" dirty="0" smtClean="0">
                <a:solidFill>
                  <a:srgbClr val="FF0000"/>
                </a:solidFill>
              </a:rPr>
              <a:t>we &amp; the patient </a:t>
            </a:r>
            <a:r>
              <a:rPr lang="en-US" sz="1800" b="1" dirty="0">
                <a:solidFill>
                  <a:srgbClr val="FF0000"/>
                </a:solidFill>
              </a:rPr>
              <a:t>can impact or slow the progression of kidney disease with diet, medications and healthy behaviors</a:t>
            </a:r>
            <a:r>
              <a:rPr lang="en-US" sz="1800" b="1" dirty="0" smtClean="0"/>
              <a:t>.</a:t>
            </a:r>
            <a:endParaRPr lang="en-US" sz="1800" b="1" dirty="0"/>
          </a:p>
        </p:txBody>
      </p:sp>
      <p:sp>
        <p:nvSpPr>
          <p:cNvPr id="52230" name="Line 4"/>
          <p:cNvSpPr>
            <a:spLocks noChangeShapeType="1"/>
          </p:cNvSpPr>
          <p:nvPr/>
        </p:nvSpPr>
        <p:spPr bwMode="auto">
          <a:xfrm>
            <a:off x="457200" y="838200"/>
            <a:ext cx="6324600" cy="0"/>
          </a:xfrm>
          <a:prstGeom prst="line">
            <a:avLst/>
          </a:prstGeom>
          <a:noFill/>
          <a:ln w="28575">
            <a:solidFill>
              <a:srgbClr val="FF0000"/>
            </a:solidFill>
            <a:round/>
            <a:headEnd/>
            <a:tailEnd/>
          </a:ln>
        </p:spPr>
        <p:txBody>
          <a:bodyPr wrap="none" anchor="ctr"/>
          <a:lstStyle/>
          <a:p>
            <a:endParaRPr lang="ar-IQ"/>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kd">
  <a:themeElements>
    <a:clrScheme name="Compass 1">
      <a:dk1>
        <a:srgbClr val="860000"/>
      </a:dk1>
      <a:lt1>
        <a:srgbClr val="FFFFFF"/>
      </a:lt1>
      <a:dk2>
        <a:srgbClr val="800000"/>
      </a:dk2>
      <a:lt2>
        <a:srgbClr val="FFFFCC"/>
      </a:lt2>
      <a:accent1>
        <a:srgbClr val="4C0000"/>
      </a:accent1>
      <a:accent2>
        <a:srgbClr val="FF9900"/>
      </a:accent2>
      <a:accent3>
        <a:srgbClr val="C0AAAA"/>
      </a:accent3>
      <a:accent4>
        <a:srgbClr val="DADADA"/>
      </a:accent4>
      <a:accent5>
        <a:srgbClr val="B2AAAA"/>
      </a:accent5>
      <a:accent6>
        <a:srgbClr val="E78A00"/>
      </a:accent6>
      <a:hlink>
        <a:srgbClr val="FFDF57"/>
      </a:hlink>
      <a:folHlink>
        <a:srgbClr val="CC9900"/>
      </a:folHlink>
    </a:clrScheme>
    <a:fontScheme name="Compas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lnDef>
  </a:objectDefaults>
  <a:extraClrSchemeLst>
    <a:extraClrScheme>
      <a:clrScheme name="Compass 1">
        <a:dk1>
          <a:srgbClr val="860000"/>
        </a:dk1>
        <a:lt1>
          <a:srgbClr val="FFFFFF"/>
        </a:lt1>
        <a:dk2>
          <a:srgbClr val="800000"/>
        </a:dk2>
        <a:lt2>
          <a:srgbClr val="FFFFCC"/>
        </a:lt2>
        <a:accent1>
          <a:srgbClr val="4C0000"/>
        </a:accent1>
        <a:accent2>
          <a:srgbClr val="FF9900"/>
        </a:accent2>
        <a:accent3>
          <a:srgbClr val="C0AAAA"/>
        </a:accent3>
        <a:accent4>
          <a:srgbClr val="DADADA"/>
        </a:accent4>
        <a:accent5>
          <a:srgbClr val="B2AAAA"/>
        </a:accent5>
        <a:accent6>
          <a:srgbClr val="E78A00"/>
        </a:accent6>
        <a:hlink>
          <a:srgbClr val="FFDF57"/>
        </a:hlink>
        <a:folHlink>
          <a:srgbClr val="CC9900"/>
        </a:folHlink>
      </a:clrScheme>
      <a:clrMap bg1="dk2" tx1="lt1" bg2="dk1" tx2="lt2" accent1="accent1" accent2="accent2" accent3="accent3" accent4="accent4" accent5="accent5" accent6="accent6" hlink="hlink" folHlink="folHlink"/>
    </a:extraClrScheme>
    <a:extraClrScheme>
      <a:clrScheme name="Compass 2">
        <a:dk1>
          <a:srgbClr val="AC835E"/>
        </a:dk1>
        <a:lt1>
          <a:srgbClr val="FFFFFF"/>
        </a:lt1>
        <a:dk2>
          <a:srgbClr val="AE8764"/>
        </a:dk2>
        <a:lt2>
          <a:srgbClr val="FFFFCC"/>
        </a:lt2>
        <a:accent1>
          <a:srgbClr val="7A5C40"/>
        </a:accent1>
        <a:accent2>
          <a:srgbClr val="FFFF99"/>
        </a:accent2>
        <a:accent3>
          <a:srgbClr val="D3C3B8"/>
        </a:accent3>
        <a:accent4>
          <a:srgbClr val="DADADA"/>
        </a:accent4>
        <a:accent5>
          <a:srgbClr val="BEB5AF"/>
        </a:accent5>
        <a:accent6>
          <a:srgbClr val="E7E78A"/>
        </a:accent6>
        <a:hlink>
          <a:srgbClr val="FFCC99"/>
        </a:hlink>
        <a:folHlink>
          <a:srgbClr val="FF9966"/>
        </a:folHlink>
      </a:clrScheme>
      <a:clrMap bg1="dk2" tx1="lt1" bg2="dk1" tx2="lt2" accent1="accent1" accent2="accent2" accent3="accent3" accent4="accent4" accent5="accent5" accent6="accent6" hlink="hlink" folHlink="folHlink"/>
    </a:extraClrScheme>
    <a:extraClrScheme>
      <a:clrScheme name="Compass 3">
        <a:dk1>
          <a:srgbClr val="00007A"/>
        </a:dk1>
        <a:lt1>
          <a:srgbClr val="FFFFFF"/>
        </a:lt1>
        <a:dk2>
          <a:srgbClr val="000066"/>
        </a:dk2>
        <a:lt2>
          <a:srgbClr val="CCECFF"/>
        </a:lt2>
        <a:accent1>
          <a:srgbClr val="6F64C2"/>
        </a:accent1>
        <a:accent2>
          <a:srgbClr val="0089BA"/>
        </a:accent2>
        <a:accent3>
          <a:srgbClr val="AAAAB8"/>
        </a:accent3>
        <a:accent4>
          <a:srgbClr val="DADADA"/>
        </a:accent4>
        <a:accent5>
          <a:srgbClr val="BBB8DD"/>
        </a:accent5>
        <a:accent6>
          <a:srgbClr val="007CA8"/>
        </a:accent6>
        <a:hlink>
          <a:srgbClr val="66CCFF"/>
        </a:hlink>
        <a:folHlink>
          <a:srgbClr val="00CC99"/>
        </a:folHlink>
      </a:clrScheme>
      <a:clrMap bg1="dk2" tx1="lt1" bg2="dk1" tx2="lt2" accent1="accent1" accent2="accent2" accent3="accent3" accent4="accent4" accent5="accent5" accent6="accent6" hlink="hlink" folHlink="folHlink"/>
    </a:extraClrScheme>
    <a:extraClrScheme>
      <a:clrScheme name="Compass 4">
        <a:dk1>
          <a:srgbClr val="007E7B"/>
        </a:dk1>
        <a:lt1>
          <a:srgbClr val="FFFFFF"/>
        </a:lt1>
        <a:dk2>
          <a:srgbClr val="008080"/>
        </a:dk2>
        <a:lt2>
          <a:srgbClr val="FFFF99"/>
        </a:lt2>
        <a:accent1>
          <a:srgbClr val="005452"/>
        </a:accent1>
        <a:accent2>
          <a:srgbClr val="00CC66"/>
        </a:accent2>
        <a:accent3>
          <a:srgbClr val="AAC0C0"/>
        </a:accent3>
        <a:accent4>
          <a:srgbClr val="DADADA"/>
        </a:accent4>
        <a:accent5>
          <a:srgbClr val="AAB3B3"/>
        </a:accent5>
        <a:accent6>
          <a:srgbClr val="00B95C"/>
        </a:accent6>
        <a:hlink>
          <a:srgbClr val="CCFFCC"/>
        </a:hlink>
        <a:folHlink>
          <a:srgbClr val="33CCCC"/>
        </a:folHlink>
      </a:clrScheme>
      <a:clrMap bg1="dk2" tx1="lt1" bg2="dk1" tx2="lt2" accent1="accent1" accent2="accent2" accent3="accent3" accent4="accent4" accent5="accent5" accent6="accent6" hlink="hlink" folHlink="folHlink"/>
    </a:extraClrScheme>
    <a:extraClrScheme>
      <a:clrScheme name="Compass 5">
        <a:dk1>
          <a:srgbClr val="5B5D6B"/>
        </a:dk1>
        <a:lt1>
          <a:srgbClr val="FFFFFF"/>
        </a:lt1>
        <a:dk2>
          <a:srgbClr val="5A5C6C"/>
        </a:dk2>
        <a:lt2>
          <a:srgbClr val="FFFFCC"/>
        </a:lt2>
        <a:accent1>
          <a:srgbClr val="333333"/>
        </a:accent1>
        <a:accent2>
          <a:srgbClr val="9383B3"/>
        </a:accent2>
        <a:accent3>
          <a:srgbClr val="B5B5BA"/>
        </a:accent3>
        <a:accent4>
          <a:srgbClr val="DADADA"/>
        </a:accent4>
        <a:accent5>
          <a:srgbClr val="ADADAD"/>
        </a:accent5>
        <a:accent6>
          <a:srgbClr val="8576A2"/>
        </a:accent6>
        <a:hlink>
          <a:srgbClr val="A3C145"/>
        </a:hlink>
        <a:folHlink>
          <a:srgbClr val="6FA9B7"/>
        </a:folHlink>
      </a:clrScheme>
      <a:clrMap bg1="dk2" tx1="lt1" bg2="dk1" tx2="lt2" accent1="accent1" accent2="accent2" accent3="accent3" accent4="accent4" accent5="accent5" accent6="accent6" hlink="hlink" folHlink="folHlink"/>
    </a:extraClrScheme>
    <a:extraClrScheme>
      <a:clrScheme name="Compass 6">
        <a:dk1>
          <a:srgbClr val="526133"/>
        </a:dk1>
        <a:lt1>
          <a:srgbClr val="FFFFFF"/>
        </a:lt1>
        <a:dk2>
          <a:srgbClr val="4E5D31"/>
        </a:dk2>
        <a:lt2>
          <a:srgbClr val="FFFFCC"/>
        </a:lt2>
        <a:accent1>
          <a:srgbClr val="004800"/>
        </a:accent1>
        <a:accent2>
          <a:srgbClr val="7A9505"/>
        </a:accent2>
        <a:accent3>
          <a:srgbClr val="B2B6AD"/>
        </a:accent3>
        <a:accent4>
          <a:srgbClr val="DADADA"/>
        </a:accent4>
        <a:accent5>
          <a:srgbClr val="AAB1AA"/>
        </a:accent5>
        <a:accent6>
          <a:srgbClr val="6E8704"/>
        </a:accent6>
        <a:hlink>
          <a:srgbClr val="99FF33"/>
        </a:hlink>
        <a:folHlink>
          <a:srgbClr val="CCCC00"/>
        </a:folHlink>
      </a:clrScheme>
      <a:clrMap bg1="dk2" tx1="lt1" bg2="dk1" tx2="lt2" accent1="accent1" accent2="accent2" accent3="accent3" accent4="accent4" accent5="accent5" accent6="accent6" hlink="hlink" folHlink="folHlink"/>
    </a:extraClrScheme>
    <a:extraClrScheme>
      <a:clrScheme name="Compass 7">
        <a:dk1>
          <a:srgbClr val="676A5C"/>
        </a:dk1>
        <a:lt1>
          <a:srgbClr val="FFFFFF"/>
        </a:lt1>
        <a:dk2>
          <a:srgbClr val="686B5D"/>
        </a:dk2>
        <a:lt2>
          <a:srgbClr val="FFFFCC"/>
        </a:lt2>
        <a:accent1>
          <a:srgbClr val="57574D"/>
        </a:accent1>
        <a:accent2>
          <a:srgbClr val="809EA8"/>
        </a:accent2>
        <a:accent3>
          <a:srgbClr val="B9BAB6"/>
        </a:accent3>
        <a:accent4>
          <a:srgbClr val="DADADA"/>
        </a:accent4>
        <a:accent5>
          <a:srgbClr val="B4B4B2"/>
        </a:accent5>
        <a:accent6>
          <a:srgbClr val="738F98"/>
        </a:accent6>
        <a:hlink>
          <a:srgbClr val="DDBF4F"/>
        </a:hlink>
        <a:folHlink>
          <a:srgbClr val="B7B6A3"/>
        </a:folHlink>
      </a:clrScheme>
      <a:clrMap bg1="dk2" tx1="lt1" bg2="dk1" tx2="lt2" accent1="accent1" accent2="accent2" accent3="accent3" accent4="accent4" accent5="accent5" accent6="accent6" hlink="hlink" folHlink="folHlink"/>
    </a:extraClrScheme>
    <a:extraClrScheme>
      <a:clrScheme name="Compass 8">
        <a:dk1>
          <a:srgbClr val="000000"/>
        </a:dk1>
        <a:lt1>
          <a:srgbClr val="DDDCC5"/>
        </a:lt1>
        <a:dk2>
          <a:srgbClr val="95934B"/>
        </a:dk2>
        <a:lt2>
          <a:srgbClr val="DBDAC3"/>
        </a:lt2>
        <a:accent1>
          <a:srgbClr val="EAEBE1"/>
        </a:accent1>
        <a:accent2>
          <a:srgbClr val="9DB0B7"/>
        </a:accent2>
        <a:accent3>
          <a:srgbClr val="EBEBDF"/>
        </a:accent3>
        <a:accent4>
          <a:srgbClr val="000000"/>
        </a:accent4>
        <a:accent5>
          <a:srgbClr val="F3F3EE"/>
        </a:accent5>
        <a:accent6>
          <a:srgbClr val="8E9FA6"/>
        </a:accent6>
        <a:hlink>
          <a:srgbClr val="009900"/>
        </a:hlink>
        <a:folHlink>
          <a:srgbClr val="808000"/>
        </a:folHlink>
      </a:clrScheme>
      <a:clrMap bg1="lt1" tx1="dk1" bg2="lt2" tx2="dk2" accent1="accent1" accent2="accent2" accent3="accent3" accent4="accent4" accent5="accent5" accent6="accent6" hlink="hlink" folHlink="folHlink"/>
    </a:extraClrScheme>
    <a:extraClrScheme>
      <a:clrScheme name="Compass 9">
        <a:dk1>
          <a:srgbClr val="000000"/>
        </a:dk1>
        <a:lt1>
          <a:srgbClr val="FFFFFF"/>
        </a:lt1>
        <a:dk2>
          <a:srgbClr val="000000"/>
        </a:dk2>
        <a:lt2>
          <a:srgbClr val="FEFEFE"/>
        </a:lt2>
        <a:accent1>
          <a:srgbClr val="E1E1FF"/>
        </a:accent1>
        <a:accent2>
          <a:srgbClr val="D9FFF8"/>
        </a:accent2>
        <a:accent3>
          <a:srgbClr val="FFFFFF"/>
        </a:accent3>
        <a:accent4>
          <a:srgbClr val="000000"/>
        </a:accent4>
        <a:accent5>
          <a:srgbClr val="EEEEFF"/>
        </a:accent5>
        <a:accent6>
          <a:srgbClr val="C4E7E1"/>
        </a:accent6>
        <a:hlink>
          <a:srgbClr val="9966FF"/>
        </a:hlink>
        <a:folHlink>
          <a:srgbClr val="6666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1036</Words>
  <Application>Microsoft Office PowerPoint</Application>
  <PresentationFormat>عرض على الشاشة (3:4)‏</PresentationFormat>
  <Paragraphs>130</Paragraphs>
  <Slides>20</Slides>
  <Notes>6</Notes>
  <HiddenSlides>0</HiddenSlides>
  <MMClips>0</MMClips>
  <ScaleCrop>false</ScaleCrop>
  <HeadingPairs>
    <vt:vector size="6" baseType="variant">
      <vt:variant>
        <vt:lpstr>سمة</vt:lpstr>
      </vt:variant>
      <vt:variant>
        <vt:i4>1</vt:i4>
      </vt:variant>
      <vt:variant>
        <vt:lpstr>خوادم OLE مضمنة</vt:lpstr>
      </vt:variant>
      <vt:variant>
        <vt:i4>1</vt:i4>
      </vt:variant>
      <vt:variant>
        <vt:lpstr>عناوين الشرائح</vt:lpstr>
      </vt:variant>
      <vt:variant>
        <vt:i4>20</vt:i4>
      </vt:variant>
    </vt:vector>
  </HeadingPairs>
  <TitlesOfParts>
    <vt:vector size="22" baseType="lpstr">
      <vt:lpstr>ckd</vt:lpstr>
      <vt:lpstr>Document</vt:lpstr>
      <vt:lpstr>Anatomy</vt:lpstr>
      <vt:lpstr>What is CKD?</vt:lpstr>
      <vt:lpstr>Definition of Chronic Kidney Disease</vt:lpstr>
      <vt:lpstr>General definitions</vt:lpstr>
      <vt:lpstr>Epidemiology  Chronic Kidney Disease in the USA</vt:lpstr>
      <vt:lpstr>الشريحة 6</vt:lpstr>
      <vt:lpstr>pathophysiology</vt:lpstr>
      <vt:lpstr>Factors causing progressive renal injury</vt:lpstr>
      <vt:lpstr>What stage of CKD now?</vt:lpstr>
      <vt:lpstr>Aetiology</vt:lpstr>
      <vt:lpstr>الشريحة 11</vt:lpstr>
      <vt:lpstr>الشريحة 12</vt:lpstr>
      <vt:lpstr>Metabolic changes: </vt:lpstr>
      <vt:lpstr>الشريحة 14</vt:lpstr>
      <vt:lpstr>الشريحة 15</vt:lpstr>
      <vt:lpstr>Assessment and Diagnostic Findings</vt:lpstr>
      <vt:lpstr>Calculations</vt:lpstr>
      <vt:lpstr>الشريحة 18</vt:lpstr>
      <vt:lpstr>الشريحة 19</vt:lpstr>
      <vt:lpstr>الشريحة 20</vt:lpstr>
    </vt:vector>
  </TitlesOfParts>
  <Company>OFFICE2007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abumada</dc:creator>
  <cp:lastModifiedBy>abumada</cp:lastModifiedBy>
  <cp:revision>2</cp:revision>
  <dcterms:created xsi:type="dcterms:W3CDTF">2015-12-08T05:53:34Z</dcterms:created>
  <dcterms:modified xsi:type="dcterms:W3CDTF">2015-12-15T06:12:44Z</dcterms:modified>
</cp:coreProperties>
</file>